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4" r:id="rId1"/>
    <p:sldMasterId id="2147483675" r:id="rId2"/>
  </p:sldMasterIdLst>
  <p:notesMasterIdLst>
    <p:notesMasterId r:id="rId22"/>
  </p:notesMasterIdLst>
  <p:sldIdLst>
    <p:sldId id="334" r:id="rId3"/>
    <p:sldId id="335" r:id="rId4"/>
    <p:sldId id="316" r:id="rId5"/>
    <p:sldId id="317" r:id="rId6"/>
    <p:sldId id="318" r:id="rId7"/>
    <p:sldId id="319" r:id="rId8"/>
    <p:sldId id="338" r:id="rId9"/>
    <p:sldId id="336" r:id="rId10"/>
    <p:sldId id="337" r:id="rId11"/>
    <p:sldId id="328" r:id="rId12"/>
    <p:sldId id="324" r:id="rId13"/>
    <p:sldId id="331" r:id="rId14"/>
    <p:sldId id="327" r:id="rId15"/>
    <p:sldId id="329" r:id="rId16"/>
    <p:sldId id="326" r:id="rId17"/>
    <p:sldId id="325" r:id="rId18"/>
    <p:sldId id="330" r:id="rId19"/>
    <p:sldId id="339" r:id="rId20"/>
    <p:sldId id="332" r:id="rId21"/>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23A73"/>
    <a:srgbClr val="75B963"/>
    <a:srgbClr val="000000"/>
    <a:srgbClr val="4D873D"/>
    <a:srgbClr val="E0DE86"/>
    <a:srgbClr val="AB4E25"/>
    <a:srgbClr val="F2E3F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inimized" horzBarState="maximized">
    <p:restoredLeft sz="0" autoAdjust="0"/>
    <p:restoredTop sz="92165" autoAdjust="0"/>
  </p:normalViewPr>
  <p:slideViewPr>
    <p:cSldViewPr snapToGrid="0">
      <p:cViewPr varScale="1">
        <p:scale>
          <a:sx n="113" d="100"/>
          <a:sy n="113" d="100"/>
        </p:scale>
        <p:origin x="1099" y="77"/>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tableStyles" Target="tableStyle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696AC58-D125-4BC7-8E9F-8ABF4DE9760E}" type="doc">
      <dgm:prSet loTypeId="urn:microsoft.com/office/officeart/2008/layout/VerticalCurvedList" loCatId="list" qsTypeId="urn:microsoft.com/office/officeart/2005/8/quickstyle/simple4" qsCatId="simple" csTypeId="urn:microsoft.com/office/officeart/2005/8/colors/accent0_2" csCatId="mainScheme" phldr="1"/>
      <dgm:spPr/>
      <dgm:t>
        <a:bodyPr/>
        <a:lstStyle/>
        <a:p>
          <a:endParaRPr lang="en-US"/>
        </a:p>
      </dgm:t>
    </dgm:pt>
    <dgm:pt modelId="{0FE14040-3CAA-44C2-AD36-812B7FAFED0A}">
      <dgm:prSet phldrT="[Text]" custT="1"/>
      <dgm:spPr/>
      <dgm:t>
        <a:bodyPr/>
        <a:lstStyle/>
        <a:p>
          <a:r>
            <a:rPr lang="en-US" sz="2400" b="1" dirty="0"/>
            <a:t>Team Overview &amp; </a:t>
          </a:r>
          <a:r>
            <a:rPr lang="en-IN" sz="2400" b="1" dirty="0"/>
            <a:t>Introduction</a:t>
          </a:r>
          <a:endParaRPr lang="en-US" sz="2400" b="1" dirty="0"/>
        </a:p>
      </dgm:t>
    </dgm:pt>
    <dgm:pt modelId="{33706EA7-9126-452A-AFEF-ED64BAE2DD90}" type="parTrans" cxnId="{B8DC59D0-60BC-4A29-BD7D-E0F7D82D4DFE}">
      <dgm:prSet/>
      <dgm:spPr/>
      <dgm:t>
        <a:bodyPr/>
        <a:lstStyle/>
        <a:p>
          <a:endParaRPr lang="en-US"/>
        </a:p>
      </dgm:t>
    </dgm:pt>
    <dgm:pt modelId="{D2B21E5E-0D58-42CC-85E8-FF333B72FF28}" type="sibTrans" cxnId="{B8DC59D0-60BC-4A29-BD7D-E0F7D82D4DFE}">
      <dgm:prSet/>
      <dgm:spPr/>
      <dgm:t>
        <a:bodyPr/>
        <a:lstStyle/>
        <a:p>
          <a:endParaRPr lang="en-US"/>
        </a:p>
      </dgm:t>
    </dgm:pt>
    <dgm:pt modelId="{FD06F4FA-A63D-4F9C-B696-B33520CF7229}">
      <dgm:prSet phldrT="[Text]" custT="1"/>
      <dgm:spPr/>
      <dgm:t>
        <a:bodyPr/>
        <a:lstStyle/>
        <a:p>
          <a:pPr rtl="0"/>
          <a:r>
            <a:rPr lang="en-IN" sz="2400" b="1" dirty="0"/>
            <a:t>Data Cleaning</a:t>
          </a:r>
          <a:endParaRPr lang="en-US" sz="2400" b="1" dirty="0"/>
        </a:p>
      </dgm:t>
    </dgm:pt>
    <dgm:pt modelId="{BE5EBADE-6BDE-4354-8AF0-9C815FB12595}" type="parTrans" cxnId="{CB915745-C212-4FFC-BF5A-1BCA02132F83}">
      <dgm:prSet/>
      <dgm:spPr/>
      <dgm:t>
        <a:bodyPr/>
        <a:lstStyle/>
        <a:p>
          <a:endParaRPr lang="en-US"/>
        </a:p>
      </dgm:t>
    </dgm:pt>
    <dgm:pt modelId="{EFD2405A-137D-4792-BB94-FF6423DAE0E8}" type="sibTrans" cxnId="{CB915745-C212-4FFC-BF5A-1BCA02132F83}">
      <dgm:prSet/>
      <dgm:spPr/>
      <dgm:t>
        <a:bodyPr/>
        <a:lstStyle/>
        <a:p>
          <a:endParaRPr lang="en-US"/>
        </a:p>
      </dgm:t>
    </dgm:pt>
    <dgm:pt modelId="{7B8D4FBF-CE6C-4311-8F0D-1A756CF07D9E}">
      <dgm:prSet phldrT="[Text]" custT="1"/>
      <dgm:spPr/>
      <dgm:t>
        <a:bodyPr/>
        <a:lstStyle/>
        <a:p>
          <a:pPr rtl="0"/>
          <a:r>
            <a:rPr lang="en-IN" sz="2400" b="1" dirty="0"/>
            <a:t>Data Exploration</a:t>
          </a:r>
          <a:endParaRPr lang="en-US" sz="2400" b="1" dirty="0"/>
        </a:p>
      </dgm:t>
    </dgm:pt>
    <dgm:pt modelId="{822AA599-9EEC-4EB9-A395-BA647C26442C}" type="sibTrans" cxnId="{F18D252D-2830-4266-87E3-6ED08B638B17}">
      <dgm:prSet/>
      <dgm:spPr/>
      <dgm:t>
        <a:bodyPr/>
        <a:lstStyle/>
        <a:p>
          <a:endParaRPr lang="en-US"/>
        </a:p>
      </dgm:t>
    </dgm:pt>
    <dgm:pt modelId="{09C3CA8C-15B1-4665-833A-3CD764DEF71F}" type="parTrans" cxnId="{F18D252D-2830-4266-87E3-6ED08B638B17}">
      <dgm:prSet/>
      <dgm:spPr/>
      <dgm:t>
        <a:bodyPr/>
        <a:lstStyle/>
        <a:p>
          <a:endParaRPr lang="en-US"/>
        </a:p>
      </dgm:t>
    </dgm:pt>
    <dgm:pt modelId="{23E10B6A-7FB3-4DC4-84D4-7E60975024E4}">
      <dgm:prSet phldrT="[Text]" custT="1"/>
      <dgm:spPr/>
      <dgm:t>
        <a:bodyPr/>
        <a:lstStyle/>
        <a:p>
          <a:r>
            <a:rPr lang="en-IN" sz="2400" b="1" dirty="0"/>
            <a:t>Insights and Trends</a:t>
          </a:r>
          <a:endParaRPr lang="en-US" sz="2400" b="1" dirty="0"/>
        </a:p>
      </dgm:t>
    </dgm:pt>
    <dgm:pt modelId="{61BC4100-83D8-4890-A1B0-D18BA6D775D2}" type="parTrans" cxnId="{67200215-84B7-4987-8EBB-454B6ACC829B}">
      <dgm:prSet/>
      <dgm:spPr/>
      <dgm:t>
        <a:bodyPr/>
        <a:lstStyle/>
        <a:p>
          <a:endParaRPr lang="en-US"/>
        </a:p>
      </dgm:t>
    </dgm:pt>
    <dgm:pt modelId="{F4B35743-0A97-4BD8-95DB-41DA0D192BA5}" type="sibTrans" cxnId="{67200215-84B7-4987-8EBB-454B6ACC829B}">
      <dgm:prSet/>
      <dgm:spPr/>
      <dgm:t>
        <a:bodyPr/>
        <a:lstStyle/>
        <a:p>
          <a:endParaRPr lang="en-US"/>
        </a:p>
      </dgm:t>
    </dgm:pt>
    <dgm:pt modelId="{14B08520-8A39-4CA1-82C7-9A4DFFFC27A6}">
      <dgm:prSet phldr="0"/>
      <dgm:spPr/>
      <dgm:t>
        <a:bodyPr/>
        <a:lstStyle/>
        <a:p>
          <a:endParaRPr lang="en-IN"/>
        </a:p>
      </dgm:t>
    </dgm:pt>
    <dgm:pt modelId="{7E6E6A05-463B-4ED5-8F13-E209A12B2AB1}" type="parTrans" cxnId="{3523F071-7F82-4A61-A5D6-948684544877}">
      <dgm:prSet/>
      <dgm:spPr/>
      <dgm:t>
        <a:bodyPr/>
        <a:lstStyle/>
        <a:p>
          <a:endParaRPr lang="en-IN"/>
        </a:p>
      </dgm:t>
    </dgm:pt>
    <dgm:pt modelId="{DDBC2EF9-99CE-4756-A9D2-C8FD7CE140C6}" type="sibTrans" cxnId="{3523F071-7F82-4A61-A5D6-948684544877}">
      <dgm:prSet/>
      <dgm:spPr/>
      <dgm:t>
        <a:bodyPr/>
        <a:lstStyle/>
        <a:p>
          <a:endParaRPr lang="en-IN"/>
        </a:p>
      </dgm:t>
    </dgm:pt>
    <dgm:pt modelId="{98EB6091-9FE9-4E5A-9925-6FCAF23A503B}">
      <dgm:prSet phldr="0" custT="1"/>
      <dgm:spPr/>
      <dgm:t>
        <a:bodyPr/>
        <a:lstStyle/>
        <a:p>
          <a:pPr rtl="0"/>
          <a:r>
            <a:rPr lang="en-IN" sz="2400" b="1" dirty="0">
              <a:latin typeface="Arial" panose="020B0604020202020204"/>
            </a:rPr>
            <a:t>Visualizations</a:t>
          </a:r>
          <a:endParaRPr lang="en-US" sz="2400" b="1" dirty="0">
            <a:latin typeface="Arial" panose="020B0604020202020204"/>
          </a:endParaRPr>
        </a:p>
      </dgm:t>
    </dgm:pt>
    <dgm:pt modelId="{C3EC5134-0B68-4DE4-B999-181DF482E85D}" type="parTrans" cxnId="{6795BBB8-40A4-4861-A676-2019F8BEF742}">
      <dgm:prSet/>
      <dgm:spPr/>
      <dgm:t>
        <a:bodyPr/>
        <a:lstStyle/>
        <a:p>
          <a:endParaRPr lang="en-IN"/>
        </a:p>
      </dgm:t>
    </dgm:pt>
    <dgm:pt modelId="{61BDEBC4-6A42-4BF6-B323-4817721630B5}" type="sibTrans" cxnId="{6795BBB8-40A4-4861-A676-2019F8BEF742}">
      <dgm:prSet/>
      <dgm:spPr/>
      <dgm:t>
        <a:bodyPr/>
        <a:lstStyle/>
        <a:p>
          <a:endParaRPr lang="en-IN"/>
        </a:p>
      </dgm:t>
    </dgm:pt>
    <dgm:pt modelId="{585C55F0-338D-443C-9821-370310C0E6F9}">
      <dgm:prSet custT="1"/>
      <dgm:spPr/>
      <dgm:t>
        <a:bodyPr/>
        <a:lstStyle/>
        <a:p>
          <a:r>
            <a:rPr lang="en-IN" sz="2400" b="1" dirty="0"/>
            <a:t>Advanced Visualizations</a:t>
          </a:r>
        </a:p>
      </dgm:t>
    </dgm:pt>
    <dgm:pt modelId="{1576BE6E-FF03-4085-BC35-3ECE71026A1F}" type="parTrans" cxnId="{AA6774F0-E3DC-42BF-B1DE-F3851354723C}">
      <dgm:prSet/>
      <dgm:spPr/>
      <dgm:t>
        <a:bodyPr/>
        <a:lstStyle/>
        <a:p>
          <a:endParaRPr lang="en-IN"/>
        </a:p>
      </dgm:t>
    </dgm:pt>
    <dgm:pt modelId="{3CE1A527-91C6-4EB2-A3B6-184EB8F8FE05}" type="sibTrans" cxnId="{AA6774F0-E3DC-42BF-B1DE-F3851354723C}">
      <dgm:prSet/>
      <dgm:spPr/>
      <dgm:t>
        <a:bodyPr/>
        <a:lstStyle/>
        <a:p>
          <a:endParaRPr lang="en-IN"/>
        </a:p>
      </dgm:t>
    </dgm:pt>
    <dgm:pt modelId="{1CC32A2C-94E1-4C88-AA68-CCAE229F7497}">
      <dgm:prSet custT="1"/>
      <dgm:spPr/>
      <dgm:t>
        <a:bodyPr/>
        <a:lstStyle/>
        <a:p>
          <a:r>
            <a:rPr lang="en-IN" sz="2400" b="1" dirty="0"/>
            <a:t>Q &amp; A</a:t>
          </a:r>
        </a:p>
      </dgm:t>
    </dgm:pt>
    <dgm:pt modelId="{FEA64D3B-A096-4CB4-A984-280502C27A2B}" type="parTrans" cxnId="{9C2FBC73-3964-408A-8B16-EC1E4A3AA952}">
      <dgm:prSet/>
      <dgm:spPr/>
      <dgm:t>
        <a:bodyPr/>
        <a:lstStyle/>
        <a:p>
          <a:endParaRPr lang="en-IN"/>
        </a:p>
      </dgm:t>
    </dgm:pt>
    <dgm:pt modelId="{A86060E3-7825-4336-9343-92DFF041A850}" type="sibTrans" cxnId="{9C2FBC73-3964-408A-8B16-EC1E4A3AA952}">
      <dgm:prSet/>
      <dgm:spPr/>
      <dgm:t>
        <a:bodyPr/>
        <a:lstStyle/>
        <a:p>
          <a:endParaRPr lang="en-IN"/>
        </a:p>
      </dgm:t>
    </dgm:pt>
    <dgm:pt modelId="{76DAD31B-1D03-4D65-8ACA-CDBA38E9BD7A}" type="pres">
      <dgm:prSet presAssocID="{8696AC58-D125-4BC7-8E9F-8ABF4DE9760E}" presName="Name0" presStyleCnt="0">
        <dgm:presLayoutVars>
          <dgm:chMax val="7"/>
          <dgm:chPref val="7"/>
          <dgm:dir/>
        </dgm:presLayoutVars>
      </dgm:prSet>
      <dgm:spPr/>
    </dgm:pt>
    <dgm:pt modelId="{13F96CFB-7CE2-4B94-97F4-3CECC1C385DA}" type="pres">
      <dgm:prSet presAssocID="{8696AC58-D125-4BC7-8E9F-8ABF4DE9760E}" presName="Name1" presStyleCnt="0"/>
      <dgm:spPr/>
    </dgm:pt>
    <dgm:pt modelId="{D5650197-9D7B-4186-B46D-1FA4873DA1BD}" type="pres">
      <dgm:prSet presAssocID="{8696AC58-D125-4BC7-8E9F-8ABF4DE9760E}" presName="cycle" presStyleCnt="0"/>
      <dgm:spPr/>
    </dgm:pt>
    <dgm:pt modelId="{BB10B525-4895-48EA-8379-93D84D45712D}" type="pres">
      <dgm:prSet presAssocID="{8696AC58-D125-4BC7-8E9F-8ABF4DE9760E}" presName="srcNode" presStyleLbl="node1" presStyleIdx="0" presStyleCnt="7"/>
      <dgm:spPr/>
    </dgm:pt>
    <dgm:pt modelId="{4A93F563-D260-4EE8-870C-CDA3916F0B87}" type="pres">
      <dgm:prSet presAssocID="{8696AC58-D125-4BC7-8E9F-8ABF4DE9760E}" presName="conn" presStyleLbl="parChTrans1D2" presStyleIdx="0" presStyleCnt="1" custScaleY="100359"/>
      <dgm:spPr/>
    </dgm:pt>
    <dgm:pt modelId="{CDDEDAE8-F88A-43C9-B127-6DC5255E8982}" type="pres">
      <dgm:prSet presAssocID="{8696AC58-D125-4BC7-8E9F-8ABF4DE9760E}" presName="extraNode" presStyleLbl="node1" presStyleIdx="0" presStyleCnt="7"/>
      <dgm:spPr/>
    </dgm:pt>
    <dgm:pt modelId="{6451CD0D-5209-446B-BC2F-9CC875FC2682}" type="pres">
      <dgm:prSet presAssocID="{8696AC58-D125-4BC7-8E9F-8ABF4DE9760E}" presName="dstNode" presStyleLbl="node1" presStyleIdx="0" presStyleCnt="7"/>
      <dgm:spPr/>
    </dgm:pt>
    <dgm:pt modelId="{873F5779-E34D-44DC-963C-8C729ACF6774}" type="pres">
      <dgm:prSet presAssocID="{0FE14040-3CAA-44C2-AD36-812B7FAFED0A}" presName="text_1" presStyleLbl="node1" presStyleIdx="0" presStyleCnt="7">
        <dgm:presLayoutVars>
          <dgm:bulletEnabled val="1"/>
        </dgm:presLayoutVars>
      </dgm:prSet>
      <dgm:spPr>
        <a:prstGeom prst="roundRect">
          <a:avLst/>
        </a:prstGeom>
      </dgm:spPr>
    </dgm:pt>
    <dgm:pt modelId="{60D0B5C8-C631-4460-8291-459CCE95F5CE}" type="pres">
      <dgm:prSet presAssocID="{0FE14040-3CAA-44C2-AD36-812B7FAFED0A}" presName="accent_1" presStyleCnt="0"/>
      <dgm:spPr/>
    </dgm:pt>
    <dgm:pt modelId="{1EA8D211-859F-472B-B48A-4105AF3423F8}" type="pres">
      <dgm:prSet presAssocID="{0FE14040-3CAA-44C2-AD36-812B7FAFED0A}" presName="accentRepeatNode" presStyleLbl="solidFgAcc1" presStyleIdx="0" presStyleCnt="7" custScaleX="90909" custScaleY="90909"/>
      <dgm:spPr>
        <a:solidFill>
          <a:schemeClr val="accent1"/>
        </a:solidFill>
        <a:effectLst>
          <a:outerShdw blurRad="50800" dist="38100" dir="2700000" algn="tl" rotWithShape="0">
            <a:prstClr val="black">
              <a:alpha val="40000"/>
            </a:prstClr>
          </a:outerShdw>
        </a:effectLst>
      </dgm:spPr>
    </dgm:pt>
    <dgm:pt modelId="{8C96070A-C593-4183-B35D-4D92BD153556}" type="pres">
      <dgm:prSet presAssocID="{7B8D4FBF-CE6C-4311-8F0D-1A756CF07D9E}" presName="text_2" presStyleLbl="node1" presStyleIdx="1" presStyleCnt="7" custLinFactNeighborX="428" custLinFactNeighborY="-2748">
        <dgm:presLayoutVars>
          <dgm:bulletEnabled val="1"/>
        </dgm:presLayoutVars>
      </dgm:prSet>
      <dgm:spPr>
        <a:prstGeom prst="roundRect">
          <a:avLst/>
        </a:prstGeom>
      </dgm:spPr>
    </dgm:pt>
    <dgm:pt modelId="{898B29CF-D294-43B4-A264-9734DCCF5303}" type="pres">
      <dgm:prSet presAssocID="{7B8D4FBF-CE6C-4311-8F0D-1A756CF07D9E}" presName="accent_2" presStyleCnt="0"/>
      <dgm:spPr/>
    </dgm:pt>
    <dgm:pt modelId="{FA553550-703A-4378-9C98-64AAC4D7EA1C}" type="pres">
      <dgm:prSet presAssocID="{7B8D4FBF-CE6C-4311-8F0D-1A756CF07D9E}" presName="accentRepeatNode" presStyleLbl="solidFgAcc1" presStyleIdx="1" presStyleCnt="7" custScaleX="90909" custScaleY="90909"/>
      <dgm:spPr>
        <a:solidFill>
          <a:schemeClr val="accent1"/>
        </a:solidFill>
        <a:effectLst>
          <a:outerShdw blurRad="50800" dist="38100" dir="2700000" algn="tl" rotWithShape="0">
            <a:prstClr val="black">
              <a:alpha val="40000"/>
            </a:prstClr>
          </a:outerShdw>
        </a:effectLst>
      </dgm:spPr>
    </dgm:pt>
    <dgm:pt modelId="{B2D723B9-A4C4-4CB8-96CA-36A2462EF56D}" type="pres">
      <dgm:prSet presAssocID="{FD06F4FA-A63D-4F9C-B696-B33520CF7229}" presName="text_3" presStyleLbl="node1" presStyleIdx="2" presStyleCnt="7">
        <dgm:presLayoutVars>
          <dgm:bulletEnabled val="1"/>
        </dgm:presLayoutVars>
      </dgm:prSet>
      <dgm:spPr>
        <a:prstGeom prst="roundRect">
          <a:avLst/>
        </a:prstGeom>
      </dgm:spPr>
    </dgm:pt>
    <dgm:pt modelId="{D7749441-AE7E-4F84-B44A-A1229B610B3E}" type="pres">
      <dgm:prSet presAssocID="{FD06F4FA-A63D-4F9C-B696-B33520CF7229}" presName="accent_3" presStyleCnt="0"/>
      <dgm:spPr/>
    </dgm:pt>
    <dgm:pt modelId="{E4E034C7-36FD-4F1D-9EDF-2B909E6C894F}" type="pres">
      <dgm:prSet presAssocID="{FD06F4FA-A63D-4F9C-B696-B33520CF7229}" presName="accentRepeatNode" presStyleLbl="solidFgAcc1" presStyleIdx="2" presStyleCnt="7" custScaleX="90909" custScaleY="90909"/>
      <dgm:spPr>
        <a:solidFill>
          <a:schemeClr val="accent1"/>
        </a:solidFill>
        <a:effectLst>
          <a:outerShdw blurRad="50800" dist="38100" algn="l" rotWithShape="0">
            <a:prstClr val="black">
              <a:alpha val="40000"/>
            </a:prstClr>
          </a:outerShdw>
        </a:effectLst>
      </dgm:spPr>
    </dgm:pt>
    <dgm:pt modelId="{DB9BB189-6A18-47B0-9E0C-FF67EDBF4F2F}" type="pres">
      <dgm:prSet presAssocID="{98EB6091-9FE9-4E5A-9925-6FCAF23A503B}" presName="text_4" presStyleLbl="node1" presStyleIdx="3" presStyleCnt="7">
        <dgm:presLayoutVars>
          <dgm:bulletEnabled val="1"/>
        </dgm:presLayoutVars>
      </dgm:prSet>
      <dgm:spPr/>
    </dgm:pt>
    <dgm:pt modelId="{76B99A74-C8A1-4704-8C96-768C7BC0900C}" type="pres">
      <dgm:prSet presAssocID="{98EB6091-9FE9-4E5A-9925-6FCAF23A503B}" presName="accent_4" presStyleCnt="0"/>
      <dgm:spPr/>
    </dgm:pt>
    <dgm:pt modelId="{66E0C712-6C71-419D-9897-00B91173B13F}" type="pres">
      <dgm:prSet presAssocID="{98EB6091-9FE9-4E5A-9925-6FCAF23A503B}" presName="accentRepeatNode" presStyleLbl="solidFgAcc1" presStyleIdx="3" presStyleCnt="7"/>
      <dgm:spPr>
        <a:solidFill>
          <a:schemeClr val="accent1"/>
        </a:solidFill>
      </dgm:spPr>
    </dgm:pt>
    <dgm:pt modelId="{70C7CAB6-2BFE-4D7B-BF67-48ABF2964273}" type="pres">
      <dgm:prSet presAssocID="{585C55F0-338D-443C-9821-370310C0E6F9}" presName="text_5" presStyleLbl="node1" presStyleIdx="4" presStyleCnt="7">
        <dgm:presLayoutVars>
          <dgm:bulletEnabled val="1"/>
        </dgm:presLayoutVars>
      </dgm:prSet>
      <dgm:spPr/>
    </dgm:pt>
    <dgm:pt modelId="{92446D88-2517-467C-821E-8EE35E81B54C}" type="pres">
      <dgm:prSet presAssocID="{585C55F0-338D-443C-9821-370310C0E6F9}" presName="accent_5" presStyleCnt="0"/>
      <dgm:spPr/>
    </dgm:pt>
    <dgm:pt modelId="{EE221790-CFA2-4AB1-BE9A-45C20644699C}" type="pres">
      <dgm:prSet presAssocID="{585C55F0-338D-443C-9821-370310C0E6F9}" presName="accentRepeatNode" presStyleLbl="solidFgAcc1" presStyleIdx="4" presStyleCnt="7"/>
      <dgm:spPr>
        <a:solidFill>
          <a:schemeClr val="accent1"/>
        </a:solidFill>
      </dgm:spPr>
    </dgm:pt>
    <dgm:pt modelId="{6C4509B5-7FF4-4721-93BA-4397FEC25683}" type="pres">
      <dgm:prSet presAssocID="{23E10B6A-7FB3-4DC4-84D4-7E60975024E4}" presName="text_6" presStyleLbl="node1" presStyleIdx="5" presStyleCnt="7">
        <dgm:presLayoutVars>
          <dgm:bulletEnabled val="1"/>
        </dgm:presLayoutVars>
      </dgm:prSet>
      <dgm:spPr/>
    </dgm:pt>
    <dgm:pt modelId="{3093CBF0-7CC6-4F4A-8804-1982165BC74B}" type="pres">
      <dgm:prSet presAssocID="{23E10B6A-7FB3-4DC4-84D4-7E60975024E4}" presName="accent_6" presStyleCnt="0"/>
      <dgm:spPr/>
    </dgm:pt>
    <dgm:pt modelId="{CB174D78-404F-4F40-B7FF-C93A4F1496C3}" type="pres">
      <dgm:prSet presAssocID="{23E10B6A-7FB3-4DC4-84D4-7E60975024E4}" presName="accentRepeatNode" presStyleLbl="solidFgAcc1" presStyleIdx="5" presStyleCnt="7"/>
      <dgm:spPr>
        <a:solidFill>
          <a:schemeClr val="accent1"/>
        </a:solidFill>
        <a:effectLst>
          <a:outerShdw blurRad="50800" dist="38100" dir="2700000" algn="tl" rotWithShape="0">
            <a:prstClr val="black">
              <a:alpha val="40000"/>
            </a:prstClr>
          </a:outerShdw>
        </a:effectLst>
      </dgm:spPr>
    </dgm:pt>
    <dgm:pt modelId="{A41F94A5-0271-44FF-8210-AD92160934E0}" type="pres">
      <dgm:prSet presAssocID="{1CC32A2C-94E1-4C88-AA68-CCAE229F7497}" presName="text_7" presStyleLbl="node1" presStyleIdx="6" presStyleCnt="7">
        <dgm:presLayoutVars>
          <dgm:bulletEnabled val="1"/>
        </dgm:presLayoutVars>
      </dgm:prSet>
      <dgm:spPr/>
    </dgm:pt>
    <dgm:pt modelId="{AA424A85-1B43-451A-B24E-A2A7AFF9B30C}" type="pres">
      <dgm:prSet presAssocID="{1CC32A2C-94E1-4C88-AA68-CCAE229F7497}" presName="accent_7" presStyleCnt="0"/>
      <dgm:spPr/>
    </dgm:pt>
    <dgm:pt modelId="{32194A60-13D6-441B-A7BC-8323E7BCC63F}" type="pres">
      <dgm:prSet presAssocID="{1CC32A2C-94E1-4C88-AA68-CCAE229F7497}" presName="accentRepeatNode" presStyleLbl="solidFgAcc1" presStyleIdx="6" presStyleCnt="7"/>
      <dgm:spPr>
        <a:solidFill>
          <a:schemeClr val="accent1"/>
        </a:solidFill>
      </dgm:spPr>
    </dgm:pt>
  </dgm:ptLst>
  <dgm:cxnLst>
    <dgm:cxn modelId="{B875E213-F3C8-4FFD-BA21-80677223B021}" type="presOf" srcId="{98EB6091-9FE9-4E5A-9925-6FCAF23A503B}" destId="{DB9BB189-6A18-47B0-9E0C-FF67EDBF4F2F}" srcOrd="0" destOrd="0" presId="urn:microsoft.com/office/officeart/2008/layout/VerticalCurvedList"/>
    <dgm:cxn modelId="{67200215-84B7-4987-8EBB-454B6ACC829B}" srcId="{8696AC58-D125-4BC7-8E9F-8ABF4DE9760E}" destId="{23E10B6A-7FB3-4DC4-84D4-7E60975024E4}" srcOrd="5" destOrd="0" parTransId="{61BC4100-83D8-4890-A1B0-D18BA6D775D2}" sibTransId="{F4B35743-0A97-4BD8-95DB-41DA0D192BA5}"/>
    <dgm:cxn modelId="{AD04051E-C979-4A35-AA71-B1F0FA814D98}" type="presOf" srcId="{D2B21E5E-0D58-42CC-85E8-FF333B72FF28}" destId="{4A93F563-D260-4EE8-870C-CDA3916F0B87}" srcOrd="0" destOrd="0" presId="urn:microsoft.com/office/officeart/2008/layout/VerticalCurvedList"/>
    <dgm:cxn modelId="{F18D252D-2830-4266-87E3-6ED08B638B17}" srcId="{8696AC58-D125-4BC7-8E9F-8ABF4DE9760E}" destId="{7B8D4FBF-CE6C-4311-8F0D-1A756CF07D9E}" srcOrd="1" destOrd="0" parTransId="{09C3CA8C-15B1-4665-833A-3CD764DEF71F}" sibTransId="{822AA599-9EEC-4EB9-A395-BA647C26442C}"/>
    <dgm:cxn modelId="{3E43553C-85A1-480E-9825-21A2A9C4EFF9}" type="presOf" srcId="{1CC32A2C-94E1-4C88-AA68-CCAE229F7497}" destId="{A41F94A5-0271-44FF-8210-AD92160934E0}" srcOrd="0" destOrd="0" presId="urn:microsoft.com/office/officeart/2008/layout/VerticalCurvedList"/>
    <dgm:cxn modelId="{CB915745-C212-4FFC-BF5A-1BCA02132F83}" srcId="{8696AC58-D125-4BC7-8E9F-8ABF4DE9760E}" destId="{FD06F4FA-A63D-4F9C-B696-B33520CF7229}" srcOrd="2" destOrd="0" parTransId="{BE5EBADE-6BDE-4354-8AF0-9C815FB12595}" sibTransId="{EFD2405A-137D-4792-BB94-FF6423DAE0E8}"/>
    <dgm:cxn modelId="{3523F071-7F82-4A61-A5D6-948684544877}" srcId="{8696AC58-D125-4BC7-8E9F-8ABF4DE9760E}" destId="{14B08520-8A39-4CA1-82C7-9A4DFFFC27A6}" srcOrd="7" destOrd="0" parTransId="{7E6E6A05-463B-4ED5-8F13-E209A12B2AB1}" sibTransId="{DDBC2EF9-99CE-4756-A9D2-C8FD7CE140C6}"/>
    <dgm:cxn modelId="{9C2FBC73-3964-408A-8B16-EC1E4A3AA952}" srcId="{8696AC58-D125-4BC7-8E9F-8ABF4DE9760E}" destId="{1CC32A2C-94E1-4C88-AA68-CCAE229F7497}" srcOrd="6" destOrd="0" parTransId="{FEA64D3B-A096-4CB4-A984-280502C27A2B}" sibTransId="{A86060E3-7825-4336-9343-92DFF041A850}"/>
    <dgm:cxn modelId="{3FF05F76-4327-409D-AA91-5173C30BA1D3}" type="presOf" srcId="{7B8D4FBF-CE6C-4311-8F0D-1A756CF07D9E}" destId="{8C96070A-C593-4183-B35D-4D92BD153556}" srcOrd="0" destOrd="0" presId="urn:microsoft.com/office/officeart/2008/layout/VerticalCurvedList"/>
    <dgm:cxn modelId="{8E42CD7F-6FDB-42FF-903B-A6D17BD8BF74}" type="presOf" srcId="{8696AC58-D125-4BC7-8E9F-8ABF4DE9760E}" destId="{76DAD31B-1D03-4D65-8ACA-CDBA38E9BD7A}" srcOrd="0" destOrd="0" presId="urn:microsoft.com/office/officeart/2008/layout/VerticalCurvedList"/>
    <dgm:cxn modelId="{FF5BC78A-8BEC-45FB-89E3-16F9066787D8}" type="presOf" srcId="{585C55F0-338D-443C-9821-370310C0E6F9}" destId="{70C7CAB6-2BFE-4D7B-BF67-48ABF2964273}" srcOrd="0" destOrd="0" presId="urn:microsoft.com/office/officeart/2008/layout/VerticalCurvedList"/>
    <dgm:cxn modelId="{6795BBB8-40A4-4861-A676-2019F8BEF742}" srcId="{8696AC58-D125-4BC7-8E9F-8ABF4DE9760E}" destId="{98EB6091-9FE9-4E5A-9925-6FCAF23A503B}" srcOrd="3" destOrd="0" parTransId="{C3EC5134-0B68-4DE4-B999-181DF482E85D}" sibTransId="{61BDEBC4-6A42-4BF6-B323-4817721630B5}"/>
    <dgm:cxn modelId="{644C53BA-4D27-459A-A642-54FBA05952B7}" type="presOf" srcId="{23E10B6A-7FB3-4DC4-84D4-7E60975024E4}" destId="{6C4509B5-7FF4-4721-93BA-4397FEC25683}" srcOrd="0" destOrd="0" presId="urn:microsoft.com/office/officeart/2008/layout/VerticalCurvedList"/>
    <dgm:cxn modelId="{2DD70FC6-8994-404F-91E0-3FB7892682FE}" type="presOf" srcId="{0FE14040-3CAA-44C2-AD36-812B7FAFED0A}" destId="{873F5779-E34D-44DC-963C-8C729ACF6774}" srcOrd="0" destOrd="0" presId="urn:microsoft.com/office/officeart/2008/layout/VerticalCurvedList"/>
    <dgm:cxn modelId="{B8DC59D0-60BC-4A29-BD7D-E0F7D82D4DFE}" srcId="{8696AC58-D125-4BC7-8E9F-8ABF4DE9760E}" destId="{0FE14040-3CAA-44C2-AD36-812B7FAFED0A}" srcOrd="0" destOrd="0" parTransId="{33706EA7-9126-452A-AFEF-ED64BAE2DD90}" sibTransId="{D2B21E5E-0D58-42CC-85E8-FF333B72FF28}"/>
    <dgm:cxn modelId="{AA6774F0-E3DC-42BF-B1DE-F3851354723C}" srcId="{8696AC58-D125-4BC7-8E9F-8ABF4DE9760E}" destId="{585C55F0-338D-443C-9821-370310C0E6F9}" srcOrd="4" destOrd="0" parTransId="{1576BE6E-FF03-4085-BC35-3ECE71026A1F}" sibTransId="{3CE1A527-91C6-4EB2-A3B6-184EB8F8FE05}"/>
    <dgm:cxn modelId="{33948EF1-FD4C-4608-801D-003E99A062BC}" type="presOf" srcId="{FD06F4FA-A63D-4F9C-B696-B33520CF7229}" destId="{B2D723B9-A4C4-4CB8-96CA-36A2462EF56D}" srcOrd="0" destOrd="0" presId="urn:microsoft.com/office/officeart/2008/layout/VerticalCurvedList"/>
    <dgm:cxn modelId="{C82B639D-F14E-4383-8715-EDC654469883}" type="presParOf" srcId="{76DAD31B-1D03-4D65-8ACA-CDBA38E9BD7A}" destId="{13F96CFB-7CE2-4B94-97F4-3CECC1C385DA}" srcOrd="0" destOrd="0" presId="urn:microsoft.com/office/officeart/2008/layout/VerticalCurvedList"/>
    <dgm:cxn modelId="{A5BC6D49-A90F-406B-9DDA-CC968FA4740C}" type="presParOf" srcId="{13F96CFB-7CE2-4B94-97F4-3CECC1C385DA}" destId="{D5650197-9D7B-4186-B46D-1FA4873DA1BD}" srcOrd="0" destOrd="0" presId="urn:microsoft.com/office/officeart/2008/layout/VerticalCurvedList"/>
    <dgm:cxn modelId="{7943C020-B68D-4F19-A8F7-1CC9C899F373}" type="presParOf" srcId="{D5650197-9D7B-4186-B46D-1FA4873DA1BD}" destId="{BB10B525-4895-48EA-8379-93D84D45712D}" srcOrd="0" destOrd="0" presId="urn:microsoft.com/office/officeart/2008/layout/VerticalCurvedList"/>
    <dgm:cxn modelId="{3BEFC188-FE1C-4398-94A8-89C201AECCEB}" type="presParOf" srcId="{D5650197-9D7B-4186-B46D-1FA4873DA1BD}" destId="{4A93F563-D260-4EE8-870C-CDA3916F0B87}" srcOrd="1" destOrd="0" presId="urn:microsoft.com/office/officeart/2008/layout/VerticalCurvedList"/>
    <dgm:cxn modelId="{EA700B2A-BE42-4045-9B76-0BE4C8EE56BC}" type="presParOf" srcId="{D5650197-9D7B-4186-B46D-1FA4873DA1BD}" destId="{CDDEDAE8-F88A-43C9-B127-6DC5255E8982}" srcOrd="2" destOrd="0" presId="urn:microsoft.com/office/officeart/2008/layout/VerticalCurvedList"/>
    <dgm:cxn modelId="{02A60B01-3D1D-445A-8ABB-C995C068BC0E}" type="presParOf" srcId="{D5650197-9D7B-4186-B46D-1FA4873DA1BD}" destId="{6451CD0D-5209-446B-BC2F-9CC875FC2682}" srcOrd="3" destOrd="0" presId="urn:microsoft.com/office/officeart/2008/layout/VerticalCurvedList"/>
    <dgm:cxn modelId="{9DC9039A-C5BC-4BB5-9AA9-54E713514EE6}" type="presParOf" srcId="{13F96CFB-7CE2-4B94-97F4-3CECC1C385DA}" destId="{873F5779-E34D-44DC-963C-8C729ACF6774}" srcOrd="1" destOrd="0" presId="urn:microsoft.com/office/officeart/2008/layout/VerticalCurvedList"/>
    <dgm:cxn modelId="{62343B94-28D3-4071-80CF-E09F002F411E}" type="presParOf" srcId="{13F96CFB-7CE2-4B94-97F4-3CECC1C385DA}" destId="{60D0B5C8-C631-4460-8291-459CCE95F5CE}" srcOrd="2" destOrd="0" presId="urn:microsoft.com/office/officeart/2008/layout/VerticalCurvedList"/>
    <dgm:cxn modelId="{68675448-92C2-47BA-B716-0ED77B58EDF5}" type="presParOf" srcId="{60D0B5C8-C631-4460-8291-459CCE95F5CE}" destId="{1EA8D211-859F-472B-B48A-4105AF3423F8}" srcOrd="0" destOrd="0" presId="urn:microsoft.com/office/officeart/2008/layout/VerticalCurvedList"/>
    <dgm:cxn modelId="{AD19B902-43D5-4462-BC93-9EA237BA6F65}" type="presParOf" srcId="{13F96CFB-7CE2-4B94-97F4-3CECC1C385DA}" destId="{8C96070A-C593-4183-B35D-4D92BD153556}" srcOrd="3" destOrd="0" presId="urn:microsoft.com/office/officeart/2008/layout/VerticalCurvedList"/>
    <dgm:cxn modelId="{4C34909B-005E-4644-987A-AA7F03814A19}" type="presParOf" srcId="{13F96CFB-7CE2-4B94-97F4-3CECC1C385DA}" destId="{898B29CF-D294-43B4-A264-9734DCCF5303}" srcOrd="4" destOrd="0" presId="urn:microsoft.com/office/officeart/2008/layout/VerticalCurvedList"/>
    <dgm:cxn modelId="{8352F7AB-6AE1-4DE5-BCAE-42C73F672131}" type="presParOf" srcId="{898B29CF-D294-43B4-A264-9734DCCF5303}" destId="{FA553550-703A-4378-9C98-64AAC4D7EA1C}" srcOrd="0" destOrd="0" presId="urn:microsoft.com/office/officeart/2008/layout/VerticalCurvedList"/>
    <dgm:cxn modelId="{A896711F-5306-4DCA-B22A-553333EAB3A6}" type="presParOf" srcId="{13F96CFB-7CE2-4B94-97F4-3CECC1C385DA}" destId="{B2D723B9-A4C4-4CB8-96CA-36A2462EF56D}" srcOrd="5" destOrd="0" presId="urn:microsoft.com/office/officeart/2008/layout/VerticalCurvedList"/>
    <dgm:cxn modelId="{B3A63EAF-1997-451F-9D9E-52E1AB9B03B0}" type="presParOf" srcId="{13F96CFB-7CE2-4B94-97F4-3CECC1C385DA}" destId="{D7749441-AE7E-4F84-B44A-A1229B610B3E}" srcOrd="6" destOrd="0" presId="urn:microsoft.com/office/officeart/2008/layout/VerticalCurvedList"/>
    <dgm:cxn modelId="{35DCF139-E586-4E3D-B374-62F6884E16BE}" type="presParOf" srcId="{D7749441-AE7E-4F84-B44A-A1229B610B3E}" destId="{E4E034C7-36FD-4F1D-9EDF-2B909E6C894F}" srcOrd="0" destOrd="0" presId="urn:microsoft.com/office/officeart/2008/layout/VerticalCurvedList"/>
    <dgm:cxn modelId="{AEF1BC4B-0A56-4E99-B344-D7ADC14CDEF1}" type="presParOf" srcId="{13F96CFB-7CE2-4B94-97F4-3CECC1C385DA}" destId="{DB9BB189-6A18-47B0-9E0C-FF67EDBF4F2F}" srcOrd="7" destOrd="0" presId="urn:microsoft.com/office/officeart/2008/layout/VerticalCurvedList"/>
    <dgm:cxn modelId="{A192EDE9-0204-4943-B45B-FC8B12FCF0E8}" type="presParOf" srcId="{13F96CFB-7CE2-4B94-97F4-3CECC1C385DA}" destId="{76B99A74-C8A1-4704-8C96-768C7BC0900C}" srcOrd="8" destOrd="0" presId="urn:microsoft.com/office/officeart/2008/layout/VerticalCurvedList"/>
    <dgm:cxn modelId="{766A4817-52C3-454E-A320-1F9695CBDDD7}" type="presParOf" srcId="{76B99A74-C8A1-4704-8C96-768C7BC0900C}" destId="{66E0C712-6C71-419D-9897-00B91173B13F}" srcOrd="0" destOrd="0" presId="urn:microsoft.com/office/officeart/2008/layout/VerticalCurvedList"/>
    <dgm:cxn modelId="{F31AB4F6-852C-4403-BDC2-DF20CFDB7A01}" type="presParOf" srcId="{13F96CFB-7CE2-4B94-97F4-3CECC1C385DA}" destId="{70C7CAB6-2BFE-4D7B-BF67-48ABF2964273}" srcOrd="9" destOrd="0" presId="urn:microsoft.com/office/officeart/2008/layout/VerticalCurvedList"/>
    <dgm:cxn modelId="{916D240F-CA35-45B6-A120-B711CEA6A8FB}" type="presParOf" srcId="{13F96CFB-7CE2-4B94-97F4-3CECC1C385DA}" destId="{92446D88-2517-467C-821E-8EE35E81B54C}" srcOrd="10" destOrd="0" presId="urn:microsoft.com/office/officeart/2008/layout/VerticalCurvedList"/>
    <dgm:cxn modelId="{D54B190E-C13B-4515-A8FD-F2EE09B4137F}" type="presParOf" srcId="{92446D88-2517-467C-821E-8EE35E81B54C}" destId="{EE221790-CFA2-4AB1-BE9A-45C20644699C}" srcOrd="0" destOrd="0" presId="urn:microsoft.com/office/officeart/2008/layout/VerticalCurvedList"/>
    <dgm:cxn modelId="{487CB8F4-7EBA-4824-96E4-EB2FDB781A17}" type="presParOf" srcId="{13F96CFB-7CE2-4B94-97F4-3CECC1C385DA}" destId="{6C4509B5-7FF4-4721-93BA-4397FEC25683}" srcOrd="11" destOrd="0" presId="urn:microsoft.com/office/officeart/2008/layout/VerticalCurvedList"/>
    <dgm:cxn modelId="{4FFF1F42-DF74-4C84-A844-0DB9F5400F48}" type="presParOf" srcId="{13F96CFB-7CE2-4B94-97F4-3CECC1C385DA}" destId="{3093CBF0-7CC6-4F4A-8804-1982165BC74B}" srcOrd="12" destOrd="0" presId="urn:microsoft.com/office/officeart/2008/layout/VerticalCurvedList"/>
    <dgm:cxn modelId="{55697CA2-4740-4DB8-9283-EF1877862944}" type="presParOf" srcId="{3093CBF0-7CC6-4F4A-8804-1982165BC74B}" destId="{CB174D78-404F-4F40-B7FF-C93A4F1496C3}" srcOrd="0" destOrd="0" presId="urn:microsoft.com/office/officeart/2008/layout/VerticalCurvedList"/>
    <dgm:cxn modelId="{7B5E74C7-EE6D-43FE-86C1-1A7BF117A70D}" type="presParOf" srcId="{13F96CFB-7CE2-4B94-97F4-3CECC1C385DA}" destId="{A41F94A5-0271-44FF-8210-AD92160934E0}" srcOrd="13" destOrd="0" presId="urn:microsoft.com/office/officeart/2008/layout/VerticalCurvedList"/>
    <dgm:cxn modelId="{925731A8-A70B-4999-846F-40E69BFB69B5}" type="presParOf" srcId="{13F96CFB-7CE2-4B94-97F4-3CECC1C385DA}" destId="{AA424A85-1B43-451A-B24E-A2A7AFF9B30C}" srcOrd="14" destOrd="0" presId="urn:microsoft.com/office/officeart/2008/layout/VerticalCurvedList"/>
    <dgm:cxn modelId="{D70C6E3F-3F1E-4926-9F0A-955BE73E85B5}" type="presParOf" srcId="{AA424A85-1B43-451A-B24E-A2A7AFF9B30C}" destId="{32194A60-13D6-441B-A7BC-8323E7BCC63F}"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A93F563-D260-4EE8-870C-CDA3916F0B87}">
      <dsp:nvSpPr>
        <dsp:cNvPr id="0" name=""/>
        <dsp:cNvSpPr/>
      </dsp:nvSpPr>
      <dsp:spPr>
        <a:xfrm>
          <a:off x="-5046468" y="-784226"/>
          <a:ext cx="6012190" cy="6033773"/>
        </a:xfrm>
        <a:prstGeom prst="blockArc">
          <a:avLst>
            <a:gd name="adj1" fmla="val 18900000"/>
            <a:gd name="adj2" fmla="val 2700000"/>
            <a:gd name="adj3" fmla="val 359"/>
          </a:avLst>
        </a:prstGeom>
        <a:noFill/>
        <a:ln w="9525" cap="flat" cmpd="sng" algn="ctr">
          <a:solidFill>
            <a:schemeClr val="dk2">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873F5779-E34D-44DC-963C-8C729ACF6774}">
      <dsp:nvSpPr>
        <dsp:cNvPr id="0" name=""/>
        <dsp:cNvSpPr/>
      </dsp:nvSpPr>
      <dsp:spPr>
        <a:xfrm>
          <a:off x="313242" y="202993"/>
          <a:ext cx="5574115" cy="405808"/>
        </a:xfrm>
        <a:prstGeom prst="roundRect">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22110" tIns="60960" rIns="60960" bIns="60960" numCol="1" spcCol="1270" anchor="ctr" anchorCtr="0">
          <a:noAutofit/>
        </a:bodyPr>
        <a:lstStyle/>
        <a:p>
          <a:pPr marL="0" lvl="0" indent="0" algn="l" defTabSz="1066800">
            <a:lnSpc>
              <a:spcPct val="90000"/>
            </a:lnSpc>
            <a:spcBef>
              <a:spcPct val="0"/>
            </a:spcBef>
            <a:spcAft>
              <a:spcPct val="35000"/>
            </a:spcAft>
            <a:buNone/>
          </a:pPr>
          <a:r>
            <a:rPr lang="en-US" sz="2400" b="1" kern="1200" dirty="0"/>
            <a:t>Team Overview &amp; </a:t>
          </a:r>
          <a:r>
            <a:rPr lang="en-IN" sz="2400" b="1" kern="1200" dirty="0"/>
            <a:t>Introduction</a:t>
          </a:r>
          <a:endParaRPr lang="en-US" sz="2400" b="1" kern="1200" dirty="0"/>
        </a:p>
      </dsp:txBody>
      <dsp:txXfrm>
        <a:off x="333052" y="222803"/>
        <a:ext cx="5534495" cy="366188"/>
      </dsp:txXfrm>
    </dsp:sp>
    <dsp:sp modelId="{1EA8D211-859F-472B-B48A-4105AF3423F8}">
      <dsp:nvSpPr>
        <dsp:cNvPr id="0" name=""/>
        <dsp:cNvSpPr/>
      </dsp:nvSpPr>
      <dsp:spPr>
        <a:xfrm>
          <a:off x="82669" y="175324"/>
          <a:ext cx="461145" cy="461145"/>
        </a:xfrm>
        <a:prstGeom prst="ellipse">
          <a:avLst/>
        </a:prstGeom>
        <a:solidFill>
          <a:schemeClr val="accent1"/>
        </a:solidFill>
        <a:ln w="9525" cap="flat" cmpd="sng" algn="ctr">
          <a:solidFill>
            <a:schemeClr val="dk2">
              <a:hueOff val="0"/>
              <a:satOff val="0"/>
              <a:lumOff val="0"/>
              <a:alphaOff val="0"/>
            </a:schemeClr>
          </a:solidFill>
          <a:prstDash val="solid"/>
        </a:ln>
        <a:effectLst>
          <a:outerShdw blurRad="50800" dist="38100" dir="2700000" algn="tl" rotWithShape="0">
            <a:prstClr val="black">
              <a:alpha val="40000"/>
            </a:prstClr>
          </a:outerShdw>
        </a:effectLst>
      </dsp:spPr>
      <dsp:style>
        <a:lnRef idx="1">
          <a:scrgbClr r="0" g="0" b="0"/>
        </a:lnRef>
        <a:fillRef idx="1">
          <a:scrgbClr r="0" g="0" b="0"/>
        </a:fillRef>
        <a:effectRef idx="0">
          <a:scrgbClr r="0" g="0" b="0"/>
        </a:effectRef>
        <a:fontRef idx="minor"/>
      </dsp:style>
    </dsp:sp>
    <dsp:sp modelId="{8C96070A-C593-4183-B35D-4D92BD153556}">
      <dsp:nvSpPr>
        <dsp:cNvPr id="0" name=""/>
        <dsp:cNvSpPr/>
      </dsp:nvSpPr>
      <dsp:spPr>
        <a:xfrm>
          <a:off x="703022" y="800911"/>
          <a:ext cx="5206619" cy="405808"/>
        </a:xfrm>
        <a:prstGeom prst="roundRect">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22110" tIns="60960" rIns="60960" bIns="60960" numCol="1" spcCol="1270" anchor="ctr" anchorCtr="0">
          <a:noAutofit/>
        </a:bodyPr>
        <a:lstStyle/>
        <a:p>
          <a:pPr marL="0" lvl="0" indent="0" algn="l" defTabSz="1066800" rtl="0">
            <a:lnSpc>
              <a:spcPct val="90000"/>
            </a:lnSpc>
            <a:spcBef>
              <a:spcPct val="0"/>
            </a:spcBef>
            <a:spcAft>
              <a:spcPct val="35000"/>
            </a:spcAft>
            <a:buNone/>
          </a:pPr>
          <a:r>
            <a:rPr lang="en-IN" sz="2400" b="1" kern="1200" dirty="0"/>
            <a:t>Data Exploration</a:t>
          </a:r>
          <a:endParaRPr lang="en-US" sz="2400" b="1" kern="1200" dirty="0"/>
        </a:p>
      </dsp:txBody>
      <dsp:txXfrm>
        <a:off x="722832" y="820721"/>
        <a:ext cx="5166999" cy="366188"/>
      </dsp:txXfrm>
    </dsp:sp>
    <dsp:sp modelId="{FA553550-703A-4378-9C98-64AAC4D7EA1C}">
      <dsp:nvSpPr>
        <dsp:cNvPr id="0" name=""/>
        <dsp:cNvSpPr/>
      </dsp:nvSpPr>
      <dsp:spPr>
        <a:xfrm>
          <a:off x="450165" y="784394"/>
          <a:ext cx="461145" cy="461145"/>
        </a:xfrm>
        <a:prstGeom prst="ellipse">
          <a:avLst/>
        </a:prstGeom>
        <a:solidFill>
          <a:schemeClr val="accent1"/>
        </a:solidFill>
        <a:ln w="9525" cap="flat" cmpd="sng" algn="ctr">
          <a:solidFill>
            <a:schemeClr val="dk2">
              <a:hueOff val="0"/>
              <a:satOff val="0"/>
              <a:lumOff val="0"/>
              <a:alphaOff val="0"/>
            </a:schemeClr>
          </a:solidFill>
          <a:prstDash val="solid"/>
        </a:ln>
        <a:effectLst>
          <a:outerShdw blurRad="50800" dist="38100" dir="2700000" algn="tl" rotWithShape="0">
            <a:prstClr val="black">
              <a:alpha val="40000"/>
            </a:prstClr>
          </a:outerShdw>
        </a:effectLst>
      </dsp:spPr>
      <dsp:style>
        <a:lnRef idx="1">
          <a:scrgbClr r="0" g="0" b="0"/>
        </a:lnRef>
        <a:fillRef idx="1">
          <a:scrgbClr r="0" g="0" b="0"/>
        </a:fillRef>
        <a:effectRef idx="0">
          <a:scrgbClr r="0" g="0" b="0"/>
        </a:effectRef>
        <a:fontRef idx="minor"/>
      </dsp:style>
    </dsp:sp>
    <dsp:sp modelId="{B2D723B9-A4C4-4CB8-96CA-36A2462EF56D}">
      <dsp:nvSpPr>
        <dsp:cNvPr id="0" name=""/>
        <dsp:cNvSpPr/>
      </dsp:nvSpPr>
      <dsp:spPr>
        <a:xfrm>
          <a:off x="882123" y="1420686"/>
          <a:ext cx="5005234" cy="405808"/>
        </a:xfrm>
        <a:prstGeom prst="roundRect">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22110" tIns="60960" rIns="60960" bIns="60960" numCol="1" spcCol="1270" anchor="ctr" anchorCtr="0">
          <a:noAutofit/>
        </a:bodyPr>
        <a:lstStyle/>
        <a:p>
          <a:pPr marL="0" lvl="0" indent="0" algn="l" defTabSz="1066800" rtl="0">
            <a:lnSpc>
              <a:spcPct val="90000"/>
            </a:lnSpc>
            <a:spcBef>
              <a:spcPct val="0"/>
            </a:spcBef>
            <a:spcAft>
              <a:spcPct val="35000"/>
            </a:spcAft>
            <a:buNone/>
          </a:pPr>
          <a:r>
            <a:rPr lang="en-IN" sz="2400" b="1" kern="1200" dirty="0"/>
            <a:t>Data Cleaning</a:t>
          </a:r>
          <a:endParaRPr lang="en-US" sz="2400" b="1" kern="1200" dirty="0"/>
        </a:p>
      </dsp:txBody>
      <dsp:txXfrm>
        <a:off x="901933" y="1440496"/>
        <a:ext cx="4965614" cy="366188"/>
      </dsp:txXfrm>
    </dsp:sp>
    <dsp:sp modelId="{E4E034C7-36FD-4F1D-9EDF-2B909E6C894F}">
      <dsp:nvSpPr>
        <dsp:cNvPr id="0" name=""/>
        <dsp:cNvSpPr/>
      </dsp:nvSpPr>
      <dsp:spPr>
        <a:xfrm>
          <a:off x="651551" y="1393017"/>
          <a:ext cx="461145" cy="461145"/>
        </a:xfrm>
        <a:prstGeom prst="ellipse">
          <a:avLst/>
        </a:prstGeom>
        <a:solidFill>
          <a:schemeClr val="accent1"/>
        </a:solidFill>
        <a:ln w="9525" cap="flat" cmpd="sng" algn="ctr">
          <a:solidFill>
            <a:schemeClr val="dk2">
              <a:hueOff val="0"/>
              <a:satOff val="0"/>
              <a:lumOff val="0"/>
              <a:alphaOff val="0"/>
            </a:schemeClr>
          </a:solidFill>
          <a:prstDash val="solid"/>
        </a:ln>
        <a:effectLst>
          <a:outerShdw blurRad="50800" dist="38100" algn="l" rotWithShape="0">
            <a:prstClr val="black">
              <a:alpha val="40000"/>
            </a:prstClr>
          </a:outerShdw>
        </a:effectLst>
      </dsp:spPr>
      <dsp:style>
        <a:lnRef idx="1">
          <a:scrgbClr r="0" g="0" b="0"/>
        </a:lnRef>
        <a:fillRef idx="1">
          <a:scrgbClr r="0" g="0" b="0"/>
        </a:fillRef>
        <a:effectRef idx="0">
          <a:scrgbClr r="0" g="0" b="0"/>
        </a:effectRef>
        <a:fontRef idx="minor"/>
      </dsp:style>
    </dsp:sp>
    <dsp:sp modelId="{DB9BB189-6A18-47B0-9E0C-FF67EDBF4F2F}">
      <dsp:nvSpPr>
        <dsp:cNvPr id="0" name=""/>
        <dsp:cNvSpPr/>
      </dsp:nvSpPr>
      <dsp:spPr>
        <a:xfrm>
          <a:off x="946424" y="2029755"/>
          <a:ext cx="4940933" cy="405808"/>
        </a:xfrm>
        <a:prstGeom prst="rect">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22110" tIns="60960" rIns="60960" bIns="60960" numCol="1" spcCol="1270" anchor="ctr" anchorCtr="0">
          <a:noAutofit/>
        </a:bodyPr>
        <a:lstStyle/>
        <a:p>
          <a:pPr marL="0" lvl="0" indent="0" algn="l" defTabSz="1066800" rtl="0">
            <a:lnSpc>
              <a:spcPct val="90000"/>
            </a:lnSpc>
            <a:spcBef>
              <a:spcPct val="0"/>
            </a:spcBef>
            <a:spcAft>
              <a:spcPct val="35000"/>
            </a:spcAft>
            <a:buNone/>
          </a:pPr>
          <a:r>
            <a:rPr lang="en-IN" sz="2400" b="1" kern="1200" dirty="0">
              <a:latin typeface="Arial" panose="020B0604020202020204"/>
            </a:rPr>
            <a:t>Visualizations</a:t>
          </a:r>
          <a:endParaRPr lang="en-US" sz="2400" b="1" kern="1200" dirty="0">
            <a:latin typeface="Arial" panose="020B0604020202020204"/>
          </a:endParaRPr>
        </a:p>
      </dsp:txBody>
      <dsp:txXfrm>
        <a:off x="946424" y="2029755"/>
        <a:ext cx="4940933" cy="405808"/>
      </dsp:txXfrm>
    </dsp:sp>
    <dsp:sp modelId="{66E0C712-6C71-419D-9897-00B91173B13F}">
      <dsp:nvSpPr>
        <dsp:cNvPr id="0" name=""/>
        <dsp:cNvSpPr/>
      </dsp:nvSpPr>
      <dsp:spPr>
        <a:xfrm>
          <a:off x="692794" y="1979029"/>
          <a:ext cx="507260" cy="507260"/>
        </a:xfrm>
        <a:prstGeom prst="ellipse">
          <a:avLst/>
        </a:prstGeom>
        <a:solidFill>
          <a:schemeClr val="accent1"/>
        </a:solidFill>
        <a:ln w="9525" cap="flat" cmpd="sng" algn="ctr">
          <a:solidFill>
            <a:schemeClr val="dk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70C7CAB6-2BFE-4D7B-BF67-48ABF2964273}">
      <dsp:nvSpPr>
        <dsp:cNvPr id="0" name=""/>
        <dsp:cNvSpPr/>
      </dsp:nvSpPr>
      <dsp:spPr>
        <a:xfrm>
          <a:off x="882123" y="2638825"/>
          <a:ext cx="5005234" cy="405808"/>
        </a:xfrm>
        <a:prstGeom prst="rect">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22110" tIns="60960" rIns="60960" bIns="60960" numCol="1" spcCol="1270" anchor="ctr" anchorCtr="0">
          <a:noAutofit/>
        </a:bodyPr>
        <a:lstStyle/>
        <a:p>
          <a:pPr marL="0" lvl="0" indent="0" algn="l" defTabSz="1066800">
            <a:lnSpc>
              <a:spcPct val="90000"/>
            </a:lnSpc>
            <a:spcBef>
              <a:spcPct val="0"/>
            </a:spcBef>
            <a:spcAft>
              <a:spcPct val="35000"/>
            </a:spcAft>
            <a:buNone/>
          </a:pPr>
          <a:r>
            <a:rPr lang="en-IN" sz="2400" b="1" kern="1200" dirty="0"/>
            <a:t>Advanced Visualizations</a:t>
          </a:r>
        </a:p>
      </dsp:txBody>
      <dsp:txXfrm>
        <a:off x="882123" y="2638825"/>
        <a:ext cx="5005234" cy="405808"/>
      </dsp:txXfrm>
    </dsp:sp>
    <dsp:sp modelId="{EE221790-CFA2-4AB1-BE9A-45C20644699C}">
      <dsp:nvSpPr>
        <dsp:cNvPr id="0" name=""/>
        <dsp:cNvSpPr/>
      </dsp:nvSpPr>
      <dsp:spPr>
        <a:xfrm>
          <a:off x="628493" y="2588099"/>
          <a:ext cx="507260" cy="507260"/>
        </a:xfrm>
        <a:prstGeom prst="ellipse">
          <a:avLst/>
        </a:prstGeom>
        <a:solidFill>
          <a:schemeClr val="accent1"/>
        </a:solidFill>
        <a:ln w="9525" cap="flat" cmpd="sng" algn="ctr">
          <a:solidFill>
            <a:schemeClr val="dk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6C4509B5-7FF4-4721-93BA-4397FEC25683}">
      <dsp:nvSpPr>
        <dsp:cNvPr id="0" name=""/>
        <dsp:cNvSpPr/>
      </dsp:nvSpPr>
      <dsp:spPr>
        <a:xfrm>
          <a:off x="680738" y="3247448"/>
          <a:ext cx="5206619" cy="405808"/>
        </a:xfrm>
        <a:prstGeom prst="rect">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22110" tIns="60960" rIns="60960" bIns="60960" numCol="1" spcCol="1270" anchor="ctr" anchorCtr="0">
          <a:noAutofit/>
        </a:bodyPr>
        <a:lstStyle/>
        <a:p>
          <a:pPr marL="0" lvl="0" indent="0" algn="l" defTabSz="1066800">
            <a:lnSpc>
              <a:spcPct val="90000"/>
            </a:lnSpc>
            <a:spcBef>
              <a:spcPct val="0"/>
            </a:spcBef>
            <a:spcAft>
              <a:spcPct val="35000"/>
            </a:spcAft>
            <a:buNone/>
          </a:pPr>
          <a:r>
            <a:rPr lang="en-IN" sz="2400" b="1" kern="1200" dirty="0"/>
            <a:t>Insights and Trends</a:t>
          </a:r>
          <a:endParaRPr lang="en-US" sz="2400" b="1" kern="1200" dirty="0"/>
        </a:p>
      </dsp:txBody>
      <dsp:txXfrm>
        <a:off x="680738" y="3247448"/>
        <a:ext cx="5206619" cy="405808"/>
      </dsp:txXfrm>
    </dsp:sp>
    <dsp:sp modelId="{CB174D78-404F-4F40-B7FF-C93A4F1496C3}">
      <dsp:nvSpPr>
        <dsp:cNvPr id="0" name=""/>
        <dsp:cNvSpPr/>
      </dsp:nvSpPr>
      <dsp:spPr>
        <a:xfrm>
          <a:off x="427107" y="3196722"/>
          <a:ext cx="507260" cy="507260"/>
        </a:xfrm>
        <a:prstGeom prst="ellipse">
          <a:avLst/>
        </a:prstGeom>
        <a:solidFill>
          <a:schemeClr val="accent1"/>
        </a:solidFill>
        <a:ln w="9525" cap="flat" cmpd="sng" algn="ctr">
          <a:solidFill>
            <a:schemeClr val="dk2">
              <a:hueOff val="0"/>
              <a:satOff val="0"/>
              <a:lumOff val="0"/>
              <a:alphaOff val="0"/>
            </a:schemeClr>
          </a:solidFill>
          <a:prstDash val="solid"/>
        </a:ln>
        <a:effectLst>
          <a:outerShdw blurRad="50800" dist="38100" dir="2700000" algn="tl" rotWithShape="0">
            <a:prstClr val="black">
              <a:alpha val="40000"/>
            </a:prstClr>
          </a:outerShdw>
        </a:effectLst>
      </dsp:spPr>
      <dsp:style>
        <a:lnRef idx="1">
          <a:scrgbClr r="0" g="0" b="0"/>
        </a:lnRef>
        <a:fillRef idx="1">
          <a:scrgbClr r="0" g="0" b="0"/>
        </a:fillRef>
        <a:effectRef idx="0">
          <a:scrgbClr r="0" g="0" b="0"/>
        </a:effectRef>
        <a:fontRef idx="minor"/>
      </dsp:style>
    </dsp:sp>
    <dsp:sp modelId="{A41F94A5-0271-44FF-8210-AD92160934E0}">
      <dsp:nvSpPr>
        <dsp:cNvPr id="0" name=""/>
        <dsp:cNvSpPr/>
      </dsp:nvSpPr>
      <dsp:spPr>
        <a:xfrm>
          <a:off x="313242" y="3856518"/>
          <a:ext cx="5574115" cy="405808"/>
        </a:xfrm>
        <a:prstGeom prst="rect">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22110" tIns="60960" rIns="60960" bIns="60960" numCol="1" spcCol="1270" anchor="ctr" anchorCtr="0">
          <a:noAutofit/>
        </a:bodyPr>
        <a:lstStyle/>
        <a:p>
          <a:pPr marL="0" lvl="0" indent="0" algn="l" defTabSz="1066800">
            <a:lnSpc>
              <a:spcPct val="90000"/>
            </a:lnSpc>
            <a:spcBef>
              <a:spcPct val="0"/>
            </a:spcBef>
            <a:spcAft>
              <a:spcPct val="35000"/>
            </a:spcAft>
            <a:buNone/>
          </a:pPr>
          <a:r>
            <a:rPr lang="en-IN" sz="2400" b="1" kern="1200" dirty="0"/>
            <a:t>Q &amp; A</a:t>
          </a:r>
        </a:p>
      </dsp:txBody>
      <dsp:txXfrm>
        <a:off x="313242" y="3856518"/>
        <a:ext cx="5574115" cy="405808"/>
      </dsp:txXfrm>
    </dsp:sp>
    <dsp:sp modelId="{32194A60-13D6-441B-A7BC-8323E7BCC63F}">
      <dsp:nvSpPr>
        <dsp:cNvPr id="0" name=""/>
        <dsp:cNvSpPr/>
      </dsp:nvSpPr>
      <dsp:spPr>
        <a:xfrm>
          <a:off x="59612" y="3805792"/>
          <a:ext cx="507260" cy="507260"/>
        </a:xfrm>
        <a:prstGeom prst="ellipse">
          <a:avLst/>
        </a:prstGeom>
        <a:solidFill>
          <a:schemeClr val="accent1"/>
        </a:solidFill>
        <a:ln w="9525" cap="flat" cmpd="sng" algn="ctr">
          <a:solidFill>
            <a:schemeClr val="dk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291fb0d282c_2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7" name="Google Shape;177;g291fb0d282c_2_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AD3559A-7E6C-47E7-83CE-7DCFB9B0FE64}" type="slidenum">
              <a:rPr lang="en-US" smtClean="0"/>
              <a:t>3</a:t>
            </a:fld>
            <a:endParaRPr lang="en-US"/>
          </a:p>
        </p:txBody>
      </p:sp>
    </p:spTree>
    <p:extLst>
      <p:ext uri="{BB962C8B-B14F-4D97-AF65-F5344CB8AC3E}">
        <p14:creationId xmlns:p14="http://schemas.microsoft.com/office/powerpoint/2010/main" val="28688416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2.xml"/><Relationship Id="rId5" Type="http://schemas.openxmlformats.org/officeDocument/2006/relationships/image" Target="../media/image6.png"/><Relationship Id="rId4" Type="http://schemas.openxmlformats.org/officeDocument/2006/relationships/image" Target="../media/image5.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jpg"/><Relationship Id="rId1" Type="http://schemas.openxmlformats.org/officeDocument/2006/relationships/slideMaster" Target="../slideMasters/slideMaster2.xml"/><Relationship Id="rId4" Type="http://schemas.openxmlformats.org/officeDocument/2006/relationships/image" Target="../media/image6.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2.xml"/><Relationship Id="rId5" Type="http://schemas.openxmlformats.org/officeDocument/2006/relationships/image" Target="../media/image1.png"/><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jpg"/><Relationship Id="rId1" Type="http://schemas.openxmlformats.org/officeDocument/2006/relationships/slideMaster" Target="../slideMasters/slideMaster2.xml"/><Relationship Id="rId5" Type="http://schemas.openxmlformats.org/officeDocument/2006/relationships/image" Target="../media/image6.png"/><Relationship Id="rId4" Type="http://schemas.openxmlformats.org/officeDocument/2006/relationships/image" Target="../media/image5.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jpg"/><Relationship Id="rId1" Type="http://schemas.openxmlformats.org/officeDocument/2006/relationships/slideMaster" Target="../slideMasters/slideMaster2.xml"/><Relationship Id="rId4" Type="http://schemas.openxmlformats.org/officeDocument/2006/relationships/image" Target="../media/image6.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Title Slide">
  <p:cSld name="Title Slide">
    <p:bg>
      <p:bgPr>
        <a:blipFill>
          <a:blip r:embed="rId2">
            <a:alphaModFix/>
          </a:blip>
          <a:stretch>
            <a:fillRect/>
          </a:stretch>
        </a:blipFill>
        <a:effectLst/>
      </p:bgPr>
    </p:bg>
    <p:spTree>
      <p:nvGrpSpPr>
        <p:cNvPr id="1" name="Shape 58"/>
        <p:cNvGrpSpPr/>
        <p:nvPr/>
      </p:nvGrpSpPr>
      <p:grpSpPr>
        <a:xfrm>
          <a:off x="0" y="0"/>
          <a:ext cx="0" cy="0"/>
          <a:chOff x="0" y="0"/>
          <a:chExt cx="0" cy="0"/>
        </a:xfrm>
      </p:grpSpPr>
      <p:pic>
        <p:nvPicPr>
          <p:cNvPr id="59" name="Google Shape;59;p14" descr="A picture containing game, holding, table, person&#10;&#10;Description automatically generated"/>
          <p:cNvPicPr preferRelativeResize="0"/>
          <p:nvPr/>
        </p:nvPicPr>
        <p:blipFill rotWithShape="1">
          <a:blip r:embed="rId3">
            <a:alphaModFix/>
          </a:blip>
          <a:srcRect/>
          <a:stretch/>
        </p:blipFill>
        <p:spPr>
          <a:xfrm>
            <a:off x="0" y="0"/>
            <a:ext cx="9144000" cy="5143500"/>
          </a:xfrm>
          <a:prstGeom prst="rect">
            <a:avLst/>
          </a:prstGeom>
          <a:noFill/>
          <a:ln>
            <a:noFill/>
          </a:ln>
        </p:spPr>
      </p:pic>
      <p:sp>
        <p:nvSpPr>
          <p:cNvPr id="60" name="Google Shape;60;p14"/>
          <p:cNvSpPr txBox="1">
            <a:spLocks noGrp="1"/>
          </p:cNvSpPr>
          <p:nvPr>
            <p:ph type="ctrTitle"/>
          </p:nvPr>
        </p:nvSpPr>
        <p:spPr>
          <a:xfrm>
            <a:off x="302342" y="548687"/>
            <a:ext cx="6858000" cy="1790700"/>
          </a:xfrm>
          <a:prstGeom prst="rect">
            <a:avLst/>
          </a:prstGeom>
          <a:noFill/>
          <a:ln>
            <a:noFill/>
          </a:ln>
        </p:spPr>
        <p:txBody>
          <a:bodyPr spcFirstLastPara="1" wrap="square" lIns="0" tIns="0" rIns="0" bIns="0" anchor="b" anchorCtr="0">
            <a:noAutofit/>
          </a:bodyPr>
          <a:lstStyle>
            <a:lvl1pPr lvl="0" algn="l">
              <a:lnSpc>
                <a:spcPct val="80000"/>
              </a:lnSpc>
              <a:spcBef>
                <a:spcPts val="0"/>
              </a:spcBef>
              <a:spcAft>
                <a:spcPts val="0"/>
              </a:spcAft>
              <a:buClr>
                <a:schemeClr val="lt1"/>
              </a:buClr>
              <a:buSzPts val="4800"/>
              <a:buFont typeface="Arial"/>
              <a:buNone/>
              <a:defRPr sz="4800" b="1" i="0">
                <a:solidFill>
                  <a:schemeClr val="lt1"/>
                </a:solidFill>
                <a:latin typeface="Arial"/>
                <a:ea typeface="Arial"/>
                <a:cs typeface="Arial"/>
                <a:sym typeface="Aria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61" name="Google Shape;61;p14"/>
          <p:cNvSpPr txBox="1">
            <a:spLocks noGrp="1"/>
          </p:cNvSpPr>
          <p:nvPr>
            <p:ph type="subTitle" idx="1"/>
          </p:nvPr>
        </p:nvSpPr>
        <p:spPr>
          <a:xfrm>
            <a:off x="302342" y="2433256"/>
            <a:ext cx="6858000" cy="254638"/>
          </a:xfrm>
          <a:prstGeom prst="rect">
            <a:avLst/>
          </a:prstGeom>
          <a:noFill/>
          <a:ln>
            <a:noFill/>
          </a:ln>
        </p:spPr>
        <p:txBody>
          <a:bodyPr spcFirstLastPara="1" wrap="square" lIns="0" tIns="0" rIns="0" bIns="0" anchor="t" anchorCtr="0">
            <a:noAutofit/>
          </a:bodyPr>
          <a:lstStyle>
            <a:lvl1pPr lvl="0" algn="l">
              <a:lnSpc>
                <a:spcPct val="100000"/>
              </a:lnSpc>
              <a:spcBef>
                <a:spcPts val="1400"/>
              </a:spcBef>
              <a:spcAft>
                <a:spcPts val="0"/>
              </a:spcAft>
              <a:buClr>
                <a:schemeClr val="lt1"/>
              </a:buClr>
              <a:buSzPts val="1300"/>
              <a:buNone/>
              <a:defRPr sz="1400" b="1" i="0">
                <a:solidFill>
                  <a:schemeClr val="lt1"/>
                </a:solidFill>
                <a:latin typeface="Arial"/>
                <a:ea typeface="Arial"/>
                <a:cs typeface="Arial"/>
                <a:sym typeface="Arial"/>
              </a:defRPr>
            </a:lvl1pPr>
            <a:lvl2pPr lvl="1" algn="ctr">
              <a:lnSpc>
                <a:spcPct val="100000"/>
              </a:lnSpc>
              <a:spcBef>
                <a:spcPts val="1400"/>
              </a:spcBef>
              <a:spcAft>
                <a:spcPts val="0"/>
              </a:spcAft>
              <a:buClr>
                <a:schemeClr val="dk1"/>
              </a:buClr>
              <a:buSzPts val="1500"/>
              <a:buNone/>
              <a:defRPr sz="1500"/>
            </a:lvl2pPr>
            <a:lvl3pPr lvl="2" algn="ctr">
              <a:lnSpc>
                <a:spcPct val="100000"/>
              </a:lnSpc>
              <a:spcBef>
                <a:spcPts val="1400"/>
              </a:spcBef>
              <a:spcAft>
                <a:spcPts val="0"/>
              </a:spcAft>
              <a:buClr>
                <a:schemeClr val="dk1"/>
              </a:buClr>
              <a:buSzPts val="1400"/>
              <a:buNone/>
              <a:defRPr sz="1400"/>
            </a:lvl3pPr>
            <a:lvl4pPr lvl="3" algn="ctr">
              <a:lnSpc>
                <a:spcPct val="100000"/>
              </a:lnSpc>
              <a:spcBef>
                <a:spcPts val="1400"/>
              </a:spcBef>
              <a:spcAft>
                <a:spcPts val="0"/>
              </a:spcAft>
              <a:buClr>
                <a:schemeClr val="dk1"/>
              </a:buClr>
              <a:buSzPts val="1200"/>
              <a:buNone/>
              <a:defRPr sz="1200"/>
            </a:lvl4pPr>
            <a:lvl5pPr lvl="4" algn="ctr">
              <a:lnSpc>
                <a:spcPct val="100000"/>
              </a:lnSpc>
              <a:spcBef>
                <a:spcPts val="1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a:endParaRPr/>
          </a:p>
        </p:txBody>
      </p:sp>
      <p:sp>
        <p:nvSpPr>
          <p:cNvPr id="62" name="Google Shape;62;p14"/>
          <p:cNvSpPr txBox="1">
            <a:spLocks noGrp="1"/>
          </p:cNvSpPr>
          <p:nvPr>
            <p:ph type="dt" idx="10"/>
          </p:nvPr>
        </p:nvSpPr>
        <p:spPr>
          <a:xfrm>
            <a:off x="628650" y="5663220"/>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63" name="Google Shape;63;p14"/>
          <p:cNvSpPr txBox="1">
            <a:spLocks noGrp="1"/>
          </p:cNvSpPr>
          <p:nvPr>
            <p:ph type="ftr" idx="11"/>
          </p:nvPr>
        </p:nvSpPr>
        <p:spPr>
          <a:xfrm>
            <a:off x="3028950" y="5663220"/>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64" name="Google Shape;64;p14"/>
          <p:cNvSpPr txBox="1">
            <a:spLocks noGrp="1"/>
          </p:cNvSpPr>
          <p:nvPr>
            <p:ph type="sldNum" idx="12"/>
          </p:nvPr>
        </p:nvSpPr>
        <p:spPr>
          <a:xfrm>
            <a:off x="6457950" y="5663220"/>
            <a:ext cx="2057400" cy="273844"/>
          </a:xfrm>
          <a:prstGeom prst="rect">
            <a:avLst/>
          </a:prstGeom>
          <a:noFill/>
          <a:ln>
            <a:noFill/>
          </a:ln>
        </p:spPr>
        <p:txBody>
          <a:bodyPr spcFirstLastPara="1" wrap="square" lIns="68575" tIns="34275" rIns="68575" bIns="34275"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
              <a:t>‹#›</a:t>
            </a:fld>
            <a:endParaRPr/>
          </a:p>
        </p:txBody>
      </p:sp>
      <p:sp>
        <p:nvSpPr>
          <p:cNvPr id="65" name="Google Shape;65;p14"/>
          <p:cNvSpPr txBox="1">
            <a:spLocks noGrp="1"/>
          </p:cNvSpPr>
          <p:nvPr>
            <p:ph type="body" idx="2"/>
          </p:nvPr>
        </p:nvSpPr>
        <p:spPr>
          <a:xfrm>
            <a:off x="302342" y="3185531"/>
            <a:ext cx="4614863" cy="232408"/>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400"/>
              </a:spcBef>
              <a:spcAft>
                <a:spcPts val="0"/>
              </a:spcAft>
              <a:buClr>
                <a:schemeClr val="lt1"/>
              </a:buClr>
              <a:buSzPts val="1300"/>
              <a:buNone/>
              <a:defRPr sz="1400" b="1" i="0">
                <a:solidFill>
                  <a:schemeClr val="lt1"/>
                </a:solidFill>
                <a:latin typeface="Arial"/>
                <a:ea typeface="Arial"/>
                <a:cs typeface="Arial"/>
                <a:sym typeface="Arial"/>
              </a:defRPr>
            </a:lvl1pPr>
            <a:lvl2pPr marL="914400" lvl="1" indent="-317500" algn="l">
              <a:lnSpc>
                <a:spcPct val="100000"/>
              </a:lnSpc>
              <a:spcBef>
                <a:spcPts val="1400"/>
              </a:spcBef>
              <a:spcAft>
                <a:spcPts val="0"/>
              </a:spcAft>
              <a:buClr>
                <a:schemeClr val="dk1"/>
              </a:buClr>
              <a:buSzPts val="1400"/>
              <a:buChar char="•"/>
              <a:defRPr b="0" i="0">
                <a:latin typeface="Arial"/>
                <a:ea typeface="Arial"/>
                <a:cs typeface="Arial"/>
                <a:sym typeface="Arial"/>
              </a:defRPr>
            </a:lvl2pPr>
            <a:lvl3pPr marL="1371600" lvl="2" indent="-317500" algn="l">
              <a:lnSpc>
                <a:spcPct val="100000"/>
              </a:lnSpc>
              <a:spcBef>
                <a:spcPts val="1400"/>
              </a:spcBef>
              <a:spcAft>
                <a:spcPts val="0"/>
              </a:spcAft>
              <a:buClr>
                <a:schemeClr val="dk1"/>
              </a:buClr>
              <a:buSzPts val="1400"/>
              <a:buChar char="–"/>
              <a:defRPr/>
            </a:lvl3pPr>
            <a:lvl4pPr marL="1828800" lvl="3" indent="-317500" algn="l">
              <a:lnSpc>
                <a:spcPct val="100000"/>
              </a:lnSpc>
              <a:spcBef>
                <a:spcPts val="1400"/>
              </a:spcBef>
              <a:spcAft>
                <a:spcPts val="0"/>
              </a:spcAft>
              <a:buClr>
                <a:schemeClr val="dk1"/>
              </a:buClr>
              <a:buSzPts val="1400"/>
              <a:buChar char="•"/>
              <a:defRPr/>
            </a:lvl4pPr>
            <a:lvl5pPr marL="2286000" lvl="4" indent="-317500" algn="l">
              <a:lnSpc>
                <a:spcPct val="100000"/>
              </a:lnSpc>
              <a:spcBef>
                <a:spcPts val="1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pic>
        <p:nvPicPr>
          <p:cNvPr id="66" name="Google Shape;66;p14"/>
          <p:cNvPicPr preferRelativeResize="0"/>
          <p:nvPr/>
        </p:nvPicPr>
        <p:blipFill rotWithShape="1">
          <a:blip r:embed="rId4">
            <a:alphaModFix/>
          </a:blip>
          <a:srcRect/>
          <a:stretch/>
        </p:blipFill>
        <p:spPr>
          <a:xfrm>
            <a:off x="8092500" y="4797937"/>
            <a:ext cx="693732" cy="132633"/>
          </a:xfrm>
          <a:prstGeom prst="rect">
            <a:avLst/>
          </a:prstGeom>
          <a:noFill/>
          <a:ln>
            <a:noFill/>
          </a:ln>
        </p:spPr>
      </p:pic>
      <p:pic>
        <p:nvPicPr>
          <p:cNvPr id="67" name="Google Shape;67;p14" descr="Logo&#10;&#10;Description automatically generated"/>
          <p:cNvPicPr preferRelativeResize="0"/>
          <p:nvPr/>
        </p:nvPicPr>
        <p:blipFill rotWithShape="1">
          <a:blip r:embed="rId5">
            <a:alphaModFix/>
          </a:blip>
          <a:srcRect/>
          <a:stretch/>
        </p:blipFill>
        <p:spPr>
          <a:xfrm>
            <a:off x="295866" y="4619029"/>
            <a:ext cx="962844" cy="343486"/>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1_Title Slide">
  <p:cSld name="1_Title Slide">
    <p:bg>
      <p:bgPr>
        <a:blipFill>
          <a:blip r:embed="rId2">
            <a:alphaModFix/>
          </a:blip>
          <a:stretch>
            <a:fillRect/>
          </a:stretch>
        </a:blipFill>
        <a:effectLst/>
      </p:bgPr>
    </p:bg>
    <p:spTree>
      <p:nvGrpSpPr>
        <p:cNvPr id="1" name="Shape 68"/>
        <p:cNvGrpSpPr/>
        <p:nvPr/>
      </p:nvGrpSpPr>
      <p:grpSpPr>
        <a:xfrm>
          <a:off x="0" y="0"/>
          <a:ext cx="0" cy="0"/>
          <a:chOff x="0" y="0"/>
          <a:chExt cx="0" cy="0"/>
        </a:xfrm>
      </p:grpSpPr>
      <p:sp>
        <p:nvSpPr>
          <p:cNvPr id="69" name="Google Shape;69;p15"/>
          <p:cNvSpPr txBox="1">
            <a:spLocks noGrp="1"/>
          </p:cNvSpPr>
          <p:nvPr>
            <p:ph type="ctrTitle"/>
          </p:nvPr>
        </p:nvSpPr>
        <p:spPr>
          <a:xfrm>
            <a:off x="302342" y="548687"/>
            <a:ext cx="6858000" cy="1790700"/>
          </a:xfrm>
          <a:prstGeom prst="rect">
            <a:avLst/>
          </a:prstGeom>
          <a:noFill/>
          <a:ln>
            <a:noFill/>
          </a:ln>
        </p:spPr>
        <p:txBody>
          <a:bodyPr spcFirstLastPara="1" wrap="square" lIns="0" tIns="0" rIns="0" bIns="0" anchor="b" anchorCtr="0">
            <a:noAutofit/>
          </a:bodyPr>
          <a:lstStyle>
            <a:lvl1pPr lvl="0" algn="l">
              <a:lnSpc>
                <a:spcPct val="80000"/>
              </a:lnSpc>
              <a:spcBef>
                <a:spcPts val="0"/>
              </a:spcBef>
              <a:spcAft>
                <a:spcPts val="0"/>
              </a:spcAft>
              <a:buClr>
                <a:schemeClr val="lt1"/>
              </a:buClr>
              <a:buSzPts val="4800"/>
              <a:buFont typeface="Arial"/>
              <a:buNone/>
              <a:defRPr sz="4800" b="1" i="0">
                <a:solidFill>
                  <a:schemeClr val="lt1"/>
                </a:solidFill>
                <a:latin typeface="Arial"/>
                <a:ea typeface="Arial"/>
                <a:cs typeface="Arial"/>
                <a:sym typeface="Aria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70" name="Google Shape;70;p15"/>
          <p:cNvSpPr txBox="1">
            <a:spLocks noGrp="1"/>
          </p:cNvSpPr>
          <p:nvPr>
            <p:ph type="subTitle" idx="1"/>
          </p:nvPr>
        </p:nvSpPr>
        <p:spPr>
          <a:xfrm>
            <a:off x="302342" y="2433256"/>
            <a:ext cx="6858000" cy="254638"/>
          </a:xfrm>
          <a:prstGeom prst="rect">
            <a:avLst/>
          </a:prstGeom>
          <a:noFill/>
          <a:ln>
            <a:noFill/>
          </a:ln>
        </p:spPr>
        <p:txBody>
          <a:bodyPr spcFirstLastPara="1" wrap="square" lIns="0" tIns="0" rIns="0" bIns="0" anchor="t" anchorCtr="0">
            <a:noAutofit/>
          </a:bodyPr>
          <a:lstStyle>
            <a:lvl1pPr lvl="0" algn="l">
              <a:lnSpc>
                <a:spcPct val="100000"/>
              </a:lnSpc>
              <a:spcBef>
                <a:spcPts val="1400"/>
              </a:spcBef>
              <a:spcAft>
                <a:spcPts val="0"/>
              </a:spcAft>
              <a:buClr>
                <a:schemeClr val="lt1"/>
              </a:buClr>
              <a:buSzPts val="1300"/>
              <a:buNone/>
              <a:defRPr sz="1400" b="1" i="0">
                <a:solidFill>
                  <a:schemeClr val="lt1"/>
                </a:solidFill>
                <a:latin typeface="Arial"/>
                <a:ea typeface="Arial"/>
                <a:cs typeface="Arial"/>
                <a:sym typeface="Arial"/>
              </a:defRPr>
            </a:lvl1pPr>
            <a:lvl2pPr lvl="1" algn="ctr">
              <a:lnSpc>
                <a:spcPct val="100000"/>
              </a:lnSpc>
              <a:spcBef>
                <a:spcPts val="1400"/>
              </a:spcBef>
              <a:spcAft>
                <a:spcPts val="0"/>
              </a:spcAft>
              <a:buClr>
                <a:schemeClr val="dk1"/>
              </a:buClr>
              <a:buSzPts val="1500"/>
              <a:buNone/>
              <a:defRPr sz="1500"/>
            </a:lvl2pPr>
            <a:lvl3pPr lvl="2" algn="ctr">
              <a:lnSpc>
                <a:spcPct val="100000"/>
              </a:lnSpc>
              <a:spcBef>
                <a:spcPts val="1400"/>
              </a:spcBef>
              <a:spcAft>
                <a:spcPts val="0"/>
              </a:spcAft>
              <a:buClr>
                <a:schemeClr val="dk1"/>
              </a:buClr>
              <a:buSzPts val="1400"/>
              <a:buNone/>
              <a:defRPr sz="1400"/>
            </a:lvl3pPr>
            <a:lvl4pPr lvl="3" algn="ctr">
              <a:lnSpc>
                <a:spcPct val="100000"/>
              </a:lnSpc>
              <a:spcBef>
                <a:spcPts val="1400"/>
              </a:spcBef>
              <a:spcAft>
                <a:spcPts val="0"/>
              </a:spcAft>
              <a:buClr>
                <a:schemeClr val="dk1"/>
              </a:buClr>
              <a:buSzPts val="1200"/>
              <a:buNone/>
              <a:defRPr sz="1200"/>
            </a:lvl4pPr>
            <a:lvl5pPr lvl="4" algn="ctr">
              <a:lnSpc>
                <a:spcPct val="100000"/>
              </a:lnSpc>
              <a:spcBef>
                <a:spcPts val="1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a:endParaRPr/>
          </a:p>
        </p:txBody>
      </p:sp>
      <p:sp>
        <p:nvSpPr>
          <p:cNvPr id="71" name="Google Shape;71;p15"/>
          <p:cNvSpPr txBox="1">
            <a:spLocks noGrp="1"/>
          </p:cNvSpPr>
          <p:nvPr>
            <p:ph type="dt" idx="10"/>
          </p:nvPr>
        </p:nvSpPr>
        <p:spPr>
          <a:xfrm>
            <a:off x="628650" y="5663220"/>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72" name="Google Shape;72;p15"/>
          <p:cNvSpPr txBox="1">
            <a:spLocks noGrp="1"/>
          </p:cNvSpPr>
          <p:nvPr>
            <p:ph type="ftr" idx="11"/>
          </p:nvPr>
        </p:nvSpPr>
        <p:spPr>
          <a:xfrm>
            <a:off x="3028950" y="5663220"/>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73" name="Google Shape;73;p15"/>
          <p:cNvSpPr txBox="1">
            <a:spLocks noGrp="1"/>
          </p:cNvSpPr>
          <p:nvPr>
            <p:ph type="sldNum" idx="12"/>
          </p:nvPr>
        </p:nvSpPr>
        <p:spPr>
          <a:xfrm>
            <a:off x="6457950" y="5663220"/>
            <a:ext cx="2057400" cy="273844"/>
          </a:xfrm>
          <a:prstGeom prst="rect">
            <a:avLst/>
          </a:prstGeom>
          <a:noFill/>
          <a:ln>
            <a:noFill/>
          </a:ln>
        </p:spPr>
        <p:txBody>
          <a:bodyPr spcFirstLastPara="1" wrap="square" lIns="68575" tIns="34275" rIns="68575" bIns="34275"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
              <a:t>‹#›</a:t>
            </a:fld>
            <a:endParaRPr/>
          </a:p>
        </p:txBody>
      </p:sp>
      <p:sp>
        <p:nvSpPr>
          <p:cNvPr id="74" name="Google Shape;74;p15"/>
          <p:cNvSpPr txBox="1">
            <a:spLocks noGrp="1"/>
          </p:cNvSpPr>
          <p:nvPr>
            <p:ph type="body" idx="2"/>
          </p:nvPr>
        </p:nvSpPr>
        <p:spPr>
          <a:xfrm>
            <a:off x="302342" y="3185531"/>
            <a:ext cx="4614863" cy="232408"/>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400"/>
              </a:spcBef>
              <a:spcAft>
                <a:spcPts val="0"/>
              </a:spcAft>
              <a:buClr>
                <a:schemeClr val="lt1"/>
              </a:buClr>
              <a:buSzPts val="1300"/>
              <a:buNone/>
              <a:defRPr sz="1400" b="1" i="0">
                <a:solidFill>
                  <a:schemeClr val="lt1"/>
                </a:solidFill>
                <a:latin typeface="Arial"/>
                <a:ea typeface="Arial"/>
                <a:cs typeface="Arial"/>
                <a:sym typeface="Arial"/>
              </a:defRPr>
            </a:lvl1pPr>
            <a:lvl2pPr marL="914400" lvl="1" indent="-317500" algn="l">
              <a:lnSpc>
                <a:spcPct val="100000"/>
              </a:lnSpc>
              <a:spcBef>
                <a:spcPts val="1400"/>
              </a:spcBef>
              <a:spcAft>
                <a:spcPts val="0"/>
              </a:spcAft>
              <a:buClr>
                <a:schemeClr val="dk1"/>
              </a:buClr>
              <a:buSzPts val="1400"/>
              <a:buChar char="•"/>
              <a:defRPr b="0" i="0">
                <a:latin typeface="Arial"/>
                <a:ea typeface="Arial"/>
                <a:cs typeface="Arial"/>
                <a:sym typeface="Arial"/>
              </a:defRPr>
            </a:lvl2pPr>
            <a:lvl3pPr marL="1371600" lvl="2" indent="-317500" algn="l">
              <a:lnSpc>
                <a:spcPct val="100000"/>
              </a:lnSpc>
              <a:spcBef>
                <a:spcPts val="1400"/>
              </a:spcBef>
              <a:spcAft>
                <a:spcPts val="0"/>
              </a:spcAft>
              <a:buClr>
                <a:schemeClr val="dk1"/>
              </a:buClr>
              <a:buSzPts val="1400"/>
              <a:buChar char="–"/>
              <a:defRPr/>
            </a:lvl3pPr>
            <a:lvl4pPr marL="1828800" lvl="3" indent="-317500" algn="l">
              <a:lnSpc>
                <a:spcPct val="100000"/>
              </a:lnSpc>
              <a:spcBef>
                <a:spcPts val="1400"/>
              </a:spcBef>
              <a:spcAft>
                <a:spcPts val="0"/>
              </a:spcAft>
              <a:buClr>
                <a:schemeClr val="dk1"/>
              </a:buClr>
              <a:buSzPts val="1400"/>
              <a:buChar char="•"/>
              <a:defRPr/>
            </a:lvl4pPr>
            <a:lvl5pPr marL="2286000" lvl="4" indent="-317500" algn="l">
              <a:lnSpc>
                <a:spcPct val="100000"/>
              </a:lnSpc>
              <a:spcBef>
                <a:spcPts val="1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pic>
        <p:nvPicPr>
          <p:cNvPr id="75" name="Google Shape;75;p15"/>
          <p:cNvPicPr preferRelativeResize="0"/>
          <p:nvPr/>
        </p:nvPicPr>
        <p:blipFill rotWithShape="1">
          <a:blip r:embed="rId3">
            <a:alphaModFix/>
          </a:blip>
          <a:srcRect/>
          <a:stretch/>
        </p:blipFill>
        <p:spPr>
          <a:xfrm>
            <a:off x="8092500" y="4797937"/>
            <a:ext cx="693732" cy="132633"/>
          </a:xfrm>
          <a:prstGeom prst="rect">
            <a:avLst/>
          </a:prstGeom>
          <a:noFill/>
          <a:ln>
            <a:noFill/>
          </a:ln>
        </p:spPr>
      </p:pic>
      <p:pic>
        <p:nvPicPr>
          <p:cNvPr id="76" name="Google Shape;76;p15" descr="Logo&#10;&#10;Description automatically generated"/>
          <p:cNvPicPr preferRelativeResize="0"/>
          <p:nvPr/>
        </p:nvPicPr>
        <p:blipFill rotWithShape="1">
          <a:blip r:embed="rId4">
            <a:alphaModFix/>
          </a:blip>
          <a:srcRect/>
          <a:stretch/>
        </p:blipFill>
        <p:spPr>
          <a:xfrm>
            <a:off x="295866" y="4619029"/>
            <a:ext cx="962844" cy="343486"/>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matchingName="Title Slide White">
  <p:cSld name="Title Slide White">
    <p:bg>
      <p:bgPr>
        <a:blipFill>
          <a:blip r:embed="rId2">
            <a:alphaModFix/>
          </a:blip>
          <a:stretch>
            <a:fillRect/>
          </a:stretch>
        </a:blipFill>
        <a:effectLst/>
      </p:bgPr>
    </p:bg>
    <p:spTree>
      <p:nvGrpSpPr>
        <p:cNvPr id="1" name="Shape 77"/>
        <p:cNvGrpSpPr/>
        <p:nvPr/>
      </p:nvGrpSpPr>
      <p:grpSpPr>
        <a:xfrm>
          <a:off x="0" y="0"/>
          <a:ext cx="0" cy="0"/>
          <a:chOff x="0" y="0"/>
          <a:chExt cx="0" cy="0"/>
        </a:xfrm>
      </p:grpSpPr>
      <p:pic>
        <p:nvPicPr>
          <p:cNvPr id="78" name="Google Shape;78;p16" descr="A picture containing game&#10;&#10;Description automatically generated"/>
          <p:cNvPicPr preferRelativeResize="0"/>
          <p:nvPr/>
        </p:nvPicPr>
        <p:blipFill rotWithShape="1">
          <a:blip r:embed="rId3">
            <a:alphaModFix/>
          </a:blip>
          <a:srcRect/>
          <a:stretch/>
        </p:blipFill>
        <p:spPr>
          <a:xfrm>
            <a:off x="0" y="0"/>
            <a:ext cx="9144000" cy="5143500"/>
          </a:xfrm>
          <a:prstGeom prst="rect">
            <a:avLst/>
          </a:prstGeom>
          <a:noFill/>
          <a:ln>
            <a:noFill/>
          </a:ln>
        </p:spPr>
      </p:pic>
      <p:sp>
        <p:nvSpPr>
          <p:cNvPr id="79" name="Google Shape;79;p16"/>
          <p:cNvSpPr txBox="1">
            <a:spLocks noGrp="1"/>
          </p:cNvSpPr>
          <p:nvPr>
            <p:ph type="ctrTitle"/>
          </p:nvPr>
        </p:nvSpPr>
        <p:spPr>
          <a:xfrm>
            <a:off x="302342" y="548687"/>
            <a:ext cx="6858000" cy="1790700"/>
          </a:xfrm>
          <a:prstGeom prst="rect">
            <a:avLst/>
          </a:prstGeom>
          <a:noFill/>
          <a:ln>
            <a:noFill/>
          </a:ln>
        </p:spPr>
        <p:txBody>
          <a:bodyPr spcFirstLastPara="1" wrap="square" lIns="0" tIns="0" rIns="0" bIns="0" anchor="b" anchorCtr="0">
            <a:noAutofit/>
          </a:bodyPr>
          <a:lstStyle>
            <a:lvl1pPr lvl="0" algn="l">
              <a:lnSpc>
                <a:spcPct val="80000"/>
              </a:lnSpc>
              <a:spcBef>
                <a:spcPts val="0"/>
              </a:spcBef>
              <a:spcAft>
                <a:spcPts val="0"/>
              </a:spcAft>
              <a:buClr>
                <a:schemeClr val="dk2"/>
              </a:buClr>
              <a:buSzPts val="4800"/>
              <a:buFont typeface="Arial"/>
              <a:buNone/>
              <a:defRPr sz="4800" b="1" i="0">
                <a:solidFill>
                  <a:schemeClr val="dk2"/>
                </a:solidFill>
                <a:latin typeface="Arial"/>
                <a:ea typeface="Arial"/>
                <a:cs typeface="Arial"/>
                <a:sym typeface="Aria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80" name="Google Shape;80;p16"/>
          <p:cNvSpPr txBox="1">
            <a:spLocks noGrp="1"/>
          </p:cNvSpPr>
          <p:nvPr>
            <p:ph type="subTitle" idx="1"/>
          </p:nvPr>
        </p:nvSpPr>
        <p:spPr>
          <a:xfrm>
            <a:off x="302342" y="2433256"/>
            <a:ext cx="6858000" cy="254638"/>
          </a:xfrm>
          <a:prstGeom prst="rect">
            <a:avLst/>
          </a:prstGeom>
          <a:noFill/>
          <a:ln>
            <a:noFill/>
          </a:ln>
        </p:spPr>
        <p:txBody>
          <a:bodyPr spcFirstLastPara="1" wrap="square" lIns="0" tIns="0" rIns="0" bIns="0" anchor="t" anchorCtr="0">
            <a:noAutofit/>
          </a:bodyPr>
          <a:lstStyle>
            <a:lvl1pPr lvl="0" algn="l">
              <a:lnSpc>
                <a:spcPct val="100000"/>
              </a:lnSpc>
              <a:spcBef>
                <a:spcPts val="1400"/>
              </a:spcBef>
              <a:spcAft>
                <a:spcPts val="0"/>
              </a:spcAft>
              <a:buClr>
                <a:schemeClr val="dk2"/>
              </a:buClr>
              <a:buSzPts val="1300"/>
              <a:buNone/>
              <a:defRPr sz="1400" b="1" i="0">
                <a:solidFill>
                  <a:schemeClr val="dk2"/>
                </a:solidFill>
                <a:latin typeface="Arial"/>
                <a:ea typeface="Arial"/>
                <a:cs typeface="Arial"/>
                <a:sym typeface="Arial"/>
              </a:defRPr>
            </a:lvl1pPr>
            <a:lvl2pPr lvl="1" algn="ctr">
              <a:lnSpc>
                <a:spcPct val="100000"/>
              </a:lnSpc>
              <a:spcBef>
                <a:spcPts val="1400"/>
              </a:spcBef>
              <a:spcAft>
                <a:spcPts val="0"/>
              </a:spcAft>
              <a:buClr>
                <a:schemeClr val="dk1"/>
              </a:buClr>
              <a:buSzPts val="1500"/>
              <a:buNone/>
              <a:defRPr sz="1500"/>
            </a:lvl2pPr>
            <a:lvl3pPr lvl="2" algn="ctr">
              <a:lnSpc>
                <a:spcPct val="100000"/>
              </a:lnSpc>
              <a:spcBef>
                <a:spcPts val="1400"/>
              </a:spcBef>
              <a:spcAft>
                <a:spcPts val="0"/>
              </a:spcAft>
              <a:buClr>
                <a:schemeClr val="dk1"/>
              </a:buClr>
              <a:buSzPts val="1400"/>
              <a:buNone/>
              <a:defRPr sz="1400"/>
            </a:lvl3pPr>
            <a:lvl4pPr lvl="3" algn="ctr">
              <a:lnSpc>
                <a:spcPct val="100000"/>
              </a:lnSpc>
              <a:spcBef>
                <a:spcPts val="1400"/>
              </a:spcBef>
              <a:spcAft>
                <a:spcPts val="0"/>
              </a:spcAft>
              <a:buClr>
                <a:schemeClr val="dk1"/>
              </a:buClr>
              <a:buSzPts val="1200"/>
              <a:buNone/>
              <a:defRPr sz="1200"/>
            </a:lvl4pPr>
            <a:lvl5pPr lvl="4" algn="ctr">
              <a:lnSpc>
                <a:spcPct val="100000"/>
              </a:lnSpc>
              <a:spcBef>
                <a:spcPts val="1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a:endParaRPr/>
          </a:p>
        </p:txBody>
      </p:sp>
      <p:sp>
        <p:nvSpPr>
          <p:cNvPr id="81" name="Google Shape;81;p16"/>
          <p:cNvSpPr txBox="1">
            <a:spLocks noGrp="1"/>
          </p:cNvSpPr>
          <p:nvPr>
            <p:ph type="dt" idx="10"/>
          </p:nvPr>
        </p:nvSpPr>
        <p:spPr>
          <a:xfrm>
            <a:off x="628650" y="5663220"/>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82" name="Google Shape;82;p16"/>
          <p:cNvSpPr txBox="1">
            <a:spLocks noGrp="1"/>
          </p:cNvSpPr>
          <p:nvPr>
            <p:ph type="ftr" idx="11"/>
          </p:nvPr>
        </p:nvSpPr>
        <p:spPr>
          <a:xfrm>
            <a:off x="3028950" y="5663220"/>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83" name="Google Shape;83;p16"/>
          <p:cNvSpPr txBox="1">
            <a:spLocks noGrp="1"/>
          </p:cNvSpPr>
          <p:nvPr>
            <p:ph type="sldNum" idx="12"/>
          </p:nvPr>
        </p:nvSpPr>
        <p:spPr>
          <a:xfrm>
            <a:off x="6457950" y="5663220"/>
            <a:ext cx="2057400" cy="273844"/>
          </a:xfrm>
          <a:prstGeom prst="rect">
            <a:avLst/>
          </a:prstGeom>
          <a:noFill/>
          <a:ln>
            <a:noFill/>
          </a:ln>
        </p:spPr>
        <p:txBody>
          <a:bodyPr spcFirstLastPara="1" wrap="square" lIns="68575" tIns="34275" rIns="68575" bIns="34275"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
              <a:t>‹#›</a:t>
            </a:fld>
            <a:endParaRPr/>
          </a:p>
        </p:txBody>
      </p:sp>
      <p:sp>
        <p:nvSpPr>
          <p:cNvPr id="84" name="Google Shape;84;p16"/>
          <p:cNvSpPr txBox="1">
            <a:spLocks noGrp="1"/>
          </p:cNvSpPr>
          <p:nvPr>
            <p:ph type="body" idx="2"/>
          </p:nvPr>
        </p:nvSpPr>
        <p:spPr>
          <a:xfrm>
            <a:off x="302342" y="3185531"/>
            <a:ext cx="4614863" cy="232408"/>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400"/>
              </a:spcBef>
              <a:spcAft>
                <a:spcPts val="0"/>
              </a:spcAft>
              <a:buClr>
                <a:schemeClr val="dk2"/>
              </a:buClr>
              <a:buSzPts val="1300"/>
              <a:buNone/>
              <a:defRPr sz="1400" b="1" i="0">
                <a:solidFill>
                  <a:schemeClr val="dk2"/>
                </a:solidFill>
                <a:latin typeface="Arial"/>
                <a:ea typeface="Arial"/>
                <a:cs typeface="Arial"/>
                <a:sym typeface="Arial"/>
              </a:defRPr>
            </a:lvl1pPr>
            <a:lvl2pPr marL="914400" lvl="1" indent="-317500" algn="l">
              <a:lnSpc>
                <a:spcPct val="100000"/>
              </a:lnSpc>
              <a:spcBef>
                <a:spcPts val="1400"/>
              </a:spcBef>
              <a:spcAft>
                <a:spcPts val="0"/>
              </a:spcAft>
              <a:buClr>
                <a:schemeClr val="dk2"/>
              </a:buClr>
              <a:buSzPts val="1400"/>
              <a:buChar char="•"/>
              <a:defRPr b="0" i="0">
                <a:solidFill>
                  <a:schemeClr val="dk2"/>
                </a:solidFill>
                <a:latin typeface="Arial"/>
                <a:ea typeface="Arial"/>
                <a:cs typeface="Arial"/>
                <a:sym typeface="Arial"/>
              </a:defRPr>
            </a:lvl2pPr>
            <a:lvl3pPr marL="1371600" lvl="2" indent="-317500" algn="l">
              <a:lnSpc>
                <a:spcPct val="100000"/>
              </a:lnSpc>
              <a:spcBef>
                <a:spcPts val="1400"/>
              </a:spcBef>
              <a:spcAft>
                <a:spcPts val="0"/>
              </a:spcAft>
              <a:buClr>
                <a:schemeClr val="dk1"/>
              </a:buClr>
              <a:buSzPts val="1400"/>
              <a:buChar char="–"/>
              <a:defRPr/>
            </a:lvl3pPr>
            <a:lvl4pPr marL="1828800" lvl="3" indent="-317500" algn="l">
              <a:lnSpc>
                <a:spcPct val="100000"/>
              </a:lnSpc>
              <a:spcBef>
                <a:spcPts val="1400"/>
              </a:spcBef>
              <a:spcAft>
                <a:spcPts val="0"/>
              </a:spcAft>
              <a:buClr>
                <a:schemeClr val="dk1"/>
              </a:buClr>
              <a:buSzPts val="1400"/>
              <a:buChar char="•"/>
              <a:defRPr/>
            </a:lvl4pPr>
            <a:lvl5pPr marL="2286000" lvl="4" indent="-317500" algn="l">
              <a:lnSpc>
                <a:spcPct val="100000"/>
              </a:lnSpc>
              <a:spcBef>
                <a:spcPts val="1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pic>
        <p:nvPicPr>
          <p:cNvPr id="85" name="Google Shape;85;p16"/>
          <p:cNvPicPr preferRelativeResize="0"/>
          <p:nvPr/>
        </p:nvPicPr>
        <p:blipFill rotWithShape="1">
          <a:blip r:embed="rId4">
            <a:alphaModFix/>
          </a:blip>
          <a:srcRect/>
          <a:stretch/>
        </p:blipFill>
        <p:spPr>
          <a:xfrm>
            <a:off x="8092440" y="4800600"/>
            <a:ext cx="692658" cy="132102"/>
          </a:xfrm>
          <a:prstGeom prst="rect">
            <a:avLst/>
          </a:prstGeom>
          <a:noFill/>
          <a:ln>
            <a:noFill/>
          </a:ln>
        </p:spPr>
      </p:pic>
      <p:pic>
        <p:nvPicPr>
          <p:cNvPr id="86" name="Google Shape;86;p16"/>
          <p:cNvPicPr preferRelativeResize="0"/>
          <p:nvPr/>
        </p:nvPicPr>
        <p:blipFill rotWithShape="1">
          <a:blip r:embed="rId5">
            <a:alphaModFix/>
          </a:blip>
          <a:srcRect/>
          <a:stretch/>
        </p:blipFill>
        <p:spPr>
          <a:xfrm>
            <a:off x="295866" y="4616750"/>
            <a:ext cx="956120" cy="342695"/>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matchingName="Title Slide Photo">
  <p:cSld name="Title Slide Photo">
    <p:bg>
      <p:bgPr>
        <a:solidFill>
          <a:srgbClr val="EDEEEF"/>
        </a:solidFill>
        <a:effectLst/>
      </p:bgPr>
    </p:bg>
    <p:spTree>
      <p:nvGrpSpPr>
        <p:cNvPr id="1" name="Shape 87"/>
        <p:cNvGrpSpPr/>
        <p:nvPr/>
      </p:nvGrpSpPr>
      <p:grpSpPr>
        <a:xfrm>
          <a:off x="0" y="0"/>
          <a:ext cx="0" cy="0"/>
          <a:chOff x="0" y="0"/>
          <a:chExt cx="0" cy="0"/>
        </a:xfrm>
      </p:grpSpPr>
      <p:sp>
        <p:nvSpPr>
          <p:cNvPr id="88" name="Google Shape;88;p17"/>
          <p:cNvSpPr>
            <a:spLocks noGrp="1"/>
          </p:cNvSpPr>
          <p:nvPr>
            <p:ph type="pic" idx="2"/>
          </p:nvPr>
        </p:nvSpPr>
        <p:spPr>
          <a:xfrm>
            <a:off x="6104725" y="482321"/>
            <a:ext cx="3340510" cy="3411288"/>
          </a:xfrm>
          <a:prstGeom prst="ellipse">
            <a:avLst/>
          </a:prstGeom>
          <a:solidFill>
            <a:srgbClr val="C7CACD"/>
          </a:solidFill>
          <a:ln>
            <a:noFill/>
          </a:ln>
        </p:spPr>
      </p:sp>
      <p:sp>
        <p:nvSpPr>
          <p:cNvPr id="89" name="Google Shape;89;p17"/>
          <p:cNvSpPr txBox="1">
            <a:spLocks noGrp="1"/>
          </p:cNvSpPr>
          <p:nvPr>
            <p:ph type="ctrTitle"/>
          </p:nvPr>
        </p:nvSpPr>
        <p:spPr>
          <a:xfrm>
            <a:off x="302342" y="548687"/>
            <a:ext cx="5802384" cy="1790700"/>
          </a:xfrm>
          <a:prstGeom prst="rect">
            <a:avLst/>
          </a:prstGeom>
          <a:noFill/>
          <a:ln>
            <a:noFill/>
          </a:ln>
        </p:spPr>
        <p:txBody>
          <a:bodyPr spcFirstLastPara="1" wrap="square" lIns="0" tIns="0" rIns="0" bIns="0" anchor="b" anchorCtr="0">
            <a:noAutofit/>
          </a:bodyPr>
          <a:lstStyle>
            <a:lvl1pPr lvl="0" algn="l">
              <a:lnSpc>
                <a:spcPct val="80000"/>
              </a:lnSpc>
              <a:spcBef>
                <a:spcPts val="0"/>
              </a:spcBef>
              <a:spcAft>
                <a:spcPts val="0"/>
              </a:spcAft>
              <a:buClr>
                <a:schemeClr val="dk2"/>
              </a:buClr>
              <a:buSzPts val="4800"/>
              <a:buFont typeface="Arial"/>
              <a:buNone/>
              <a:defRPr sz="4800" b="1" i="0">
                <a:solidFill>
                  <a:schemeClr val="dk2"/>
                </a:solidFill>
                <a:latin typeface="Arial"/>
                <a:ea typeface="Arial"/>
                <a:cs typeface="Arial"/>
                <a:sym typeface="Aria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90" name="Google Shape;90;p17"/>
          <p:cNvSpPr txBox="1">
            <a:spLocks noGrp="1"/>
          </p:cNvSpPr>
          <p:nvPr>
            <p:ph type="subTitle" idx="1"/>
          </p:nvPr>
        </p:nvSpPr>
        <p:spPr>
          <a:xfrm>
            <a:off x="302342" y="2433256"/>
            <a:ext cx="5812709" cy="254638"/>
          </a:xfrm>
          <a:prstGeom prst="rect">
            <a:avLst/>
          </a:prstGeom>
          <a:noFill/>
          <a:ln>
            <a:noFill/>
          </a:ln>
        </p:spPr>
        <p:txBody>
          <a:bodyPr spcFirstLastPara="1" wrap="square" lIns="0" tIns="0" rIns="0" bIns="0" anchor="t" anchorCtr="0">
            <a:noAutofit/>
          </a:bodyPr>
          <a:lstStyle>
            <a:lvl1pPr lvl="0" algn="l">
              <a:lnSpc>
                <a:spcPct val="100000"/>
              </a:lnSpc>
              <a:spcBef>
                <a:spcPts val="1400"/>
              </a:spcBef>
              <a:spcAft>
                <a:spcPts val="0"/>
              </a:spcAft>
              <a:buClr>
                <a:schemeClr val="dk2"/>
              </a:buClr>
              <a:buSzPts val="1300"/>
              <a:buNone/>
              <a:defRPr sz="1400" b="1" i="0">
                <a:solidFill>
                  <a:schemeClr val="dk2"/>
                </a:solidFill>
                <a:latin typeface="Arial"/>
                <a:ea typeface="Arial"/>
                <a:cs typeface="Arial"/>
                <a:sym typeface="Arial"/>
              </a:defRPr>
            </a:lvl1pPr>
            <a:lvl2pPr lvl="1" algn="ctr">
              <a:lnSpc>
                <a:spcPct val="100000"/>
              </a:lnSpc>
              <a:spcBef>
                <a:spcPts val="1400"/>
              </a:spcBef>
              <a:spcAft>
                <a:spcPts val="0"/>
              </a:spcAft>
              <a:buClr>
                <a:schemeClr val="dk1"/>
              </a:buClr>
              <a:buSzPts val="1500"/>
              <a:buNone/>
              <a:defRPr sz="1500"/>
            </a:lvl2pPr>
            <a:lvl3pPr lvl="2" algn="ctr">
              <a:lnSpc>
                <a:spcPct val="100000"/>
              </a:lnSpc>
              <a:spcBef>
                <a:spcPts val="1400"/>
              </a:spcBef>
              <a:spcAft>
                <a:spcPts val="0"/>
              </a:spcAft>
              <a:buClr>
                <a:schemeClr val="dk1"/>
              </a:buClr>
              <a:buSzPts val="1400"/>
              <a:buNone/>
              <a:defRPr sz="1400"/>
            </a:lvl3pPr>
            <a:lvl4pPr lvl="3" algn="ctr">
              <a:lnSpc>
                <a:spcPct val="100000"/>
              </a:lnSpc>
              <a:spcBef>
                <a:spcPts val="1400"/>
              </a:spcBef>
              <a:spcAft>
                <a:spcPts val="0"/>
              </a:spcAft>
              <a:buClr>
                <a:schemeClr val="dk1"/>
              </a:buClr>
              <a:buSzPts val="1200"/>
              <a:buNone/>
              <a:defRPr sz="1200"/>
            </a:lvl4pPr>
            <a:lvl5pPr lvl="4" algn="ctr">
              <a:lnSpc>
                <a:spcPct val="100000"/>
              </a:lnSpc>
              <a:spcBef>
                <a:spcPts val="1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a:endParaRPr/>
          </a:p>
        </p:txBody>
      </p:sp>
      <p:sp>
        <p:nvSpPr>
          <p:cNvPr id="91" name="Google Shape;91;p17"/>
          <p:cNvSpPr txBox="1">
            <a:spLocks noGrp="1"/>
          </p:cNvSpPr>
          <p:nvPr>
            <p:ph type="dt" idx="10"/>
          </p:nvPr>
        </p:nvSpPr>
        <p:spPr>
          <a:xfrm>
            <a:off x="628650" y="5663220"/>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92" name="Google Shape;92;p17"/>
          <p:cNvSpPr txBox="1">
            <a:spLocks noGrp="1"/>
          </p:cNvSpPr>
          <p:nvPr>
            <p:ph type="ftr" idx="11"/>
          </p:nvPr>
        </p:nvSpPr>
        <p:spPr>
          <a:xfrm>
            <a:off x="3028950" y="5663220"/>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93" name="Google Shape;93;p17"/>
          <p:cNvSpPr txBox="1">
            <a:spLocks noGrp="1"/>
          </p:cNvSpPr>
          <p:nvPr>
            <p:ph type="sldNum" idx="12"/>
          </p:nvPr>
        </p:nvSpPr>
        <p:spPr>
          <a:xfrm>
            <a:off x="6457950" y="5663220"/>
            <a:ext cx="2057400" cy="273844"/>
          </a:xfrm>
          <a:prstGeom prst="rect">
            <a:avLst/>
          </a:prstGeom>
          <a:noFill/>
          <a:ln>
            <a:noFill/>
          </a:ln>
        </p:spPr>
        <p:txBody>
          <a:bodyPr spcFirstLastPara="1" wrap="square" lIns="68575" tIns="34275" rIns="68575" bIns="34275"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
              <a:t>‹#›</a:t>
            </a:fld>
            <a:endParaRPr/>
          </a:p>
        </p:txBody>
      </p:sp>
      <p:sp>
        <p:nvSpPr>
          <p:cNvPr id="94" name="Google Shape;94;p17"/>
          <p:cNvSpPr txBox="1">
            <a:spLocks noGrp="1"/>
          </p:cNvSpPr>
          <p:nvPr>
            <p:ph type="body" idx="3"/>
          </p:nvPr>
        </p:nvSpPr>
        <p:spPr>
          <a:xfrm>
            <a:off x="302342" y="3185531"/>
            <a:ext cx="4614863" cy="232408"/>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400"/>
              </a:spcBef>
              <a:spcAft>
                <a:spcPts val="0"/>
              </a:spcAft>
              <a:buClr>
                <a:schemeClr val="dk2"/>
              </a:buClr>
              <a:buSzPts val="1300"/>
              <a:buNone/>
              <a:defRPr sz="1400" b="1" i="0">
                <a:solidFill>
                  <a:schemeClr val="dk2"/>
                </a:solidFill>
                <a:latin typeface="Arial"/>
                <a:ea typeface="Arial"/>
                <a:cs typeface="Arial"/>
                <a:sym typeface="Arial"/>
              </a:defRPr>
            </a:lvl1pPr>
            <a:lvl2pPr marL="914400" lvl="1" indent="-317500" algn="l">
              <a:lnSpc>
                <a:spcPct val="100000"/>
              </a:lnSpc>
              <a:spcBef>
                <a:spcPts val="1400"/>
              </a:spcBef>
              <a:spcAft>
                <a:spcPts val="0"/>
              </a:spcAft>
              <a:buClr>
                <a:schemeClr val="dk2"/>
              </a:buClr>
              <a:buSzPts val="1400"/>
              <a:buChar char="•"/>
              <a:defRPr>
                <a:solidFill>
                  <a:schemeClr val="dk2"/>
                </a:solidFill>
              </a:defRPr>
            </a:lvl2pPr>
            <a:lvl3pPr marL="1371600" lvl="2" indent="-317500" algn="l">
              <a:lnSpc>
                <a:spcPct val="100000"/>
              </a:lnSpc>
              <a:spcBef>
                <a:spcPts val="1400"/>
              </a:spcBef>
              <a:spcAft>
                <a:spcPts val="0"/>
              </a:spcAft>
              <a:buClr>
                <a:schemeClr val="dk1"/>
              </a:buClr>
              <a:buSzPts val="1400"/>
              <a:buChar char="–"/>
              <a:defRPr/>
            </a:lvl3pPr>
            <a:lvl4pPr marL="1828800" lvl="3" indent="-317500" algn="l">
              <a:lnSpc>
                <a:spcPct val="100000"/>
              </a:lnSpc>
              <a:spcBef>
                <a:spcPts val="1400"/>
              </a:spcBef>
              <a:spcAft>
                <a:spcPts val="0"/>
              </a:spcAft>
              <a:buClr>
                <a:schemeClr val="dk1"/>
              </a:buClr>
              <a:buSzPts val="1400"/>
              <a:buChar char="•"/>
              <a:defRPr/>
            </a:lvl4pPr>
            <a:lvl5pPr marL="2286000" lvl="4" indent="-317500" algn="l">
              <a:lnSpc>
                <a:spcPct val="100000"/>
              </a:lnSpc>
              <a:spcBef>
                <a:spcPts val="1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pic>
        <p:nvPicPr>
          <p:cNvPr id="95" name="Google Shape;95;p17"/>
          <p:cNvPicPr preferRelativeResize="0"/>
          <p:nvPr/>
        </p:nvPicPr>
        <p:blipFill rotWithShape="1">
          <a:blip r:embed="rId2">
            <a:alphaModFix/>
          </a:blip>
          <a:srcRect/>
          <a:stretch/>
        </p:blipFill>
        <p:spPr>
          <a:xfrm>
            <a:off x="8092440" y="4800600"/>
            <a:ext cx="692658" cy="132102"/>
          </a:xfrm>
          <a:prstGeom prst="rect">
            <a:avLst/>
          </a:prstGeom>
          <a:noFill/>
          <a:ln>
            <a:noFill/>
          </a:ln>
        </p:spPr>
      </p:pic>
      <p:pic>
        <p:nvPicPr>
          <p:cNvPr id="96" name="Google Shape;96;p17"/>
          <p:cNvPicPr preferRelativeResize="0"/>
          <p:nvPr/>
        </p:nvPicPr>
        <p:blipFill rotWithShape="1">
          <a:blip r:embed="rId3">
            <a:alphaModFix/>
          </a:blip>
          <a:srcRect/>
          <a:stretch/>
        </p:blipFill>
        <p:spPr>
          <a:xfrm>
            <a:off x="295866" y="4616750"/>
            <a:ext cx="956120" cy="342695"/>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Content No Bullets">
  <p:cSld name="Title and Content No Bullets">
    <p:spTree>
      <p:nvGrpSpPr>
        <p:cNvPr id="1" name="Shape 104"/>
        <p:cNvGrpSpPr/>
        <p:nvPr/>
      </p:nvGrpSpPr>
      <p:grpSpPr>
        <a:xfrm>
          <a:off x="0" y="0"/>
          <a:ext cx="0" cy="0"/>
          <a:chOff x="0" y="0"/>
          <a:chExt cx="0" cy="0"/>
        </a:xfrm>
      </p:grpSpPr>
      <p:pic>
        <p:nvPicPr>
          <p:cNvPr id="105" name="Google Shape;105;p19" descr="A picture containing meter, clock&#10;&#10;Description automatically generated"/>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106" name="Google Shape;106;p19"/>
          <p:cNvSpPr txBox="1">
            <a:spLocks noGrp="1"/>
          </p:cNvSpPr>
          <p:nvPr>
            <p:ph type="title"/>
          </p:nvPr>
        </p:nvSpPr>
        <p:spPr>
          <a:xfrm>
            <a:off x="285750" y="645524"/>
            <a:ext cx="8572500" cy="373949"/>
          </a:xfrm>
          <a:prstGeom prst="rect">
            <a:avLst/>
          </a:prstGeom>
          <a:noFill/>
          <a:ln>
            <a:noFill/>
          </a:ln>
        </p:spPr>
        <p:txBody>
          <a:bodyPr spcFirstLastPara="1" wrap="square" lIns="0" tIns="0" rIns="0" bIns="0" anchor="b" anchorCtr="0">
            <a:spAutoFit/>
          </a:bodyPr>
          <a:lstStyle>
            <a:lvl1pPr lvl="0" algn="l">
              <a:lnSpc>
                <a:spcPct val="90000"/>
              </a:lnSpc>
              <a:spcBef>
                <a:spcPts val="0"/>
              </a:spcBef>
              <a:spcAft>
                <a:spcPts val="0"/>
              </a:spcAft>
              <a:buClr>
                <a:schemeClr val="dk2"/>
              </a:buClr>
              <a:buSzPts val="2700"/>
              <a:buFont typeface="Arial"/>
              <a:buNone/>
              <a:defRPr b="1" i="0">
                <a:latin typeface="Arial"/>
                <a:ea typeface="Arial"/>
                <a:cs typeface="Arial"/>
                <a:sym typeface="Aria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07" name="Google Shape;107;p19"/>
          <p:cNvSpPr txBox="1">
            <a:spLocks noGrp="1"/>
          </p:cNvSpPr>
          <p:nvPr>
            <p:ph type="body" idx="1"/>
          </p:nvPr>
        </p:nvSpPr>
        <p:spPr>
          <a:xfrm>
            <a:off x="285750" y="1341245"/>
            <a:ext cx="6491568" cy="3129902"/>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400"/>
              </a:spcBef>
              <a:spcAft>
                <a:spcPts val="0"/>
              </a:spcAft>
              <a:buClr>
                <a:schemeClr val="accent2"/>
              </a:buClr>
              <a:buSzPts val="1400"/>
              <a:buNone/>
              <a:defRPr b="1" i="0">
                <a:solidFill>
                  <a:schemeClr val="accent2"/>
                </a:solidFill>
                <a:latin typeface="Arial"/>
                <a:ea typeface="Arial"/>
                <a:cs typeface="Arial"/>
                <a:sym typeface="Arial"/>
              </a:defRPr>
            </a:lvl1pPr>
            <a:lvl2pPr marL="914400" lvl="1" indent="-228600" algn="l">
              <a:lnSpc>
                <a:spcPct val="100000"/>
              </a:lnSpc>
              <a:spcBef>
                <a:spcPts val="900"/>
              </a:spcBef>
              <a:spcAft>
                <a:spcPts val="0"/>
              </a:spcAft>
              <a:buClr>
                <a:schemeClr val="dk2"/>
              </a:buClr>
              <a:buSzPts val="1200"/>
              <a:buNone/>
              <a:defRPr sz="1200" b="1" i="0">
                <a:solidFill>
                  <a:schemeClr val="dk2"/>
                </a:solidFill>
                <a:latin typeface="Arial"/>
                <a:ea typeface="Arial"/>
                <a:cs typeface="Arial"/>
                <a:sym typeface="Arial"/>
              </a:defRPr>
            </a:lvl2pPr>
            <a:lvl3pPr marL="1371600" lvl="2" indent="-228600" algn="l">
              <a:lnSpc>
                <a:spcPct val="100000"/>
              </a:lnSpc>
              <a:spcBef>
                <a:spcPts val="1400"/>
              </a:spcBef>
              <a:spcAft>
                <a:spcPts val="0"/>
              </a:spcAft>
              <a:buClr>
                <a:schemeClr val="dk1"/>
              </a:buClr>
              <a:buSzPts val="1200"/>
              <a:buNone/>
              <a:defRPr b="0" i="0">
                <a:latin typeface="Arial"/>
                <a:ea typeface="Arial"/>
                <a:cs typeface="Arial"/>
                <a:sym typeface="Arial"/>
              </a:defRPr>
            </a:lvl3pPr>
            <a:lvl4pPr marL="1828800" lvl="3" indent="-228600" algn="l">
              <a:lnSpc>
                <a:spcPct val="100000"/>
              </a:lnSpc>
              <a:spcBef>
                <a:spcPts val="1400"/>
              </a:spcBef>
              <a:spcAft>
                <a:spcPts val="0"/>
              </a:spcAft>
              <a:buClr>
                <a:schemeClr val="dk1"/>
              </a:buClr>
              <a:buSzPts val="1200"/>
              <a:buNone/>
              <a:defRPr b="0" i="1">
                <a:latin typeface="Arial"/>
                <a:ea typeface="Arial"/>
                <a:cs typeface="Arial"/>
                <a:sym typeface="Arial"/>
              </a:defRPr>
            </a:lvl4pPr>
            <a:lvl5pPr marL="2286000" lvl="4" indent="-228600" algn="l">
              <a:lnSpc>
                <a:spcPct val="100000"/>
              </a:lnSpc>
              <a:spcBef>
                <a:spcPts val="1400"/>
              </a:spcBef>
              <a:spcAft>
                <a:spcPts val="0"/>
              </a:spcAft>
              <a:buClr>
                <a:schemeClr val="dk1"/>
              </a:buClr>
              <a:buSzPts val="1100"/>
              <a:buNone/>
              <a:defRPr b="0" i="0">
                <a:latin typeface="Arial"/>
                <a:ea typeface="Arial"/>
                <a:cs typeface="Arial"/>
                <a:sym typeface="Aria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08" name="Google Shape;108;p19"/>
          <p:cNvSpPr txBox="1">
            <a:spLocks noGrp="1"/>
          </p:cNvSpPr>
          <p:nvPr>
            <p:ph type="dt" idx="10"/>
          </p:nvPr>
        </p:nvSpPr>
        <p:spPr>
          <a:xfrm>
            <a:off x="628650" y="5560640"/>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09" name="Google Shape;109;p19"/>
          <p:cNvSpPr txBox="1">
            <a:spLocks noGrp="1"/>
          </p:cNvSpPr>
          <p:nvPr>
            <p:ph type="ftr" idx="11"/>
          </p:nvPr>
        </p:nvSpPr>
        <p:spPr>
          <a:xfrm>
            <a:off x="3028950" y="5560640"/>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10" name="Google Shape;110;p19"/>
          <p:cNvSpPr txBox="1">
            <a:spLocks noGrp="1"/>
          </p:cNvSpPr>
          <p:nvPr>
            <p:ph type="sldNum" idx="12"/>
          </p:nvPr>
        </p:nvSpPr>
        <p:spPr>
          <a:xfrm>
            <a:off x="3543300" y="4767263"/>
            <a:ext cx="2057400" cy="273844"/>
          </a:xfrm>
          <a:prstGeom prst="rect">
            <a:avLst/>
          </a:prstGeom>
          <a:noFill/>
          <a:ln>
            <a:noFill/>
          </a:ln>
        </p:spPr>
        <p:txBody>
          <a:bodyPr spcFirstLastPara="1" wrap="square" lIns="68575" tIns="34275" rIns="68575" bIns="34275"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Section Header Image">
  <p:cSld name="Section Header Image">
    <p:bg>
      <p:bgPr>
        <a:solidFill>
          <a:srgbClr val="EDEEEF"/>
        </a:solidFill>
        <a:effectLst/>
      </p:bgPr>
    </p:bg>
    <p:spTree>
      <p:nvGrpSpPr>
        <p:cNvPr id="1" name="Shape 118"/>
        <p:cNvGrpSpPr/>
        <p:nvPr/>
      </p:nvGrpSpPr>
      <p:grpSpPr>
        <a:xfrm>
          <a:off x="0" y="0"/>
          <a:ext cx="0" cy="0"/>
          <a:chOff x="0" y="0"/>
          <a:chExt cx="0" cy="0"/>
        </a:xfrm>
      </p:grpSpPr>
      <p:sp>
        <p:nvSpPr>
          <p:cNvPr id="119" name="Google Shape;119;p21"/>
          <p:cNvSpPr>
            <a:spLocks noGrp="1"/>
          </p:cNvSpPr>
          <p:nvPr>
            <p:ph type="pic" idx="2"/>
          </p:nvPr>
        </p:nvSpPr>
        <p:spPr>
          <a:xfrm>
            <a:off x="0" y="0"/>
            <a:ext cx="9144000" cy="5143500"/>
          </a:xfrm>
          <a:prstGeom prst="rect">
            <a:avLst/>
          </a:prstGeom>
          <a:noFill/>
          <a:ln>
            <a:noFill/>
          </a:ln>
        </p:spPr>
      </p:sp>
      <p:sp>
        <p:nvSpPr>
          <p:cNvPr id="120" name="Google Shape;120;p21"/>
          <p:cNvSpPr txBox="1">
            <a:spLocks noGrp="1"/>
          </p:cNvSpPr>
          <p:nvPr>
            <p:ph type="dt" idx="10"/>
          </p:nvPr>
        </p:nvSpPr>
        <p:spPr>
          <a:xfrm>
            <a:off x="628650" y="5560640"/>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21" name="Google Shape;121;p21"/>
          <p:cNvSpPr txBox="1">
            <a:spLocks noGrp="1"/>
          </p:cNvSpPr>
          <p:nvPr>
            <p:ph type="ftr" idx="11"/>
          </p:nvPr>
        </p:nvSpPr>
        <p:spPr>
          <a:xfrm>
            <a:off x="3028950" y="5560640"/>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22" name="Google Shape;122;p21"/>
          <p:cNvSpPr txBox="1">
            <a:spLocks noGrp="1"/>
          </p:cNvSpPr>
          <p:nvPr>
            <p:ph type="sldNum" idx="12"/>
          </p:nvPr>
        </p:nvSpPr>
        <p:spPr>
          <a:xfrm>
            <a:off x="3543300" y="4767263"/>
            <a:ext cx="2057400" cy="273844"/>
          </a:xfrm>
          <a:prstGeom prst="rect">
            <a:avLst/>
          </a:prstGeom>
          <a:noFill/>
          <a:ln>
            <a:noFill/>
          </a:ln>
        </p:spPr>
        <p:txBody>
          <a:bodyPr spcFirstLastPara="1" wrap="square" lIns="68575" tIns="34275" rIns="68575" bIns="34275" anchor="ctr" anchorCtr="0">
            <a:noAutofit/>
          </a:bodyPr>
          <a:lstStyle>
            <a:lvl1pPr marL="0" lvl="0" indent="0" algn="ctr">
              <a:spcBef>
                <a:spcPts val="0"/>
              </a:spcBef>
              <a:buNone/>
              <a:defRPr sz="900" b="1" i="0" u="none" strike="noStrike" cap="none">
                <a:solidFill>
                  <a:schemeClr val="lt1"/>
                </a:solidFill>
                <a:latin typeface="Arial"/>
                <a:ea typeface="Arial"/>
                <a:cs typeface="Arial"/>
                <a:sym typeface="Arial"/>
              </a:defRPr>
            </a:lvl1pPr>
            <a:lvl2pPr marL="0" lvl="1" indent="0" algn="ctr">
              <a:spcBef>
                <a:spcPts val="0"/>
              </a:spcBef>
              <a:buNone/>
              <a:defRPr sz="900" b="1" i="0" u="none" strike="noStrike" cap="none">
                <a:solidFill>
                  <a:schemeClr val="lt1"/>
                </a:solidFill>
                <a:latin typeface="Arial"/>
                <a:ea typeface="Arial"/>
                <a:cs typeface="Arial"/>
                <a:sym typeface="Arial"/>
              </a:defRPr>
            </a:lvl2pPr>
            <a:lvl3pPr marL="0" lvl="2" indent="0" algn="ctr">
              <a:spcBef>
                <a:spcPts val="0"/>
              </a:spcBef>
              <a:buNone/>
              <a:defRPr sz="900" b="1" i="0" u="none" strike="noStrike" cap="none">
                <a:solidFill>
                  <a:schemeClr val="lt1"/>
                </a:solidFill>
                <a:latin typeface="Arial"/>
                <a:ea typeface="Arial"/>
                <a:cs typeface="Arial"/>
                <a:sym typeface="Arial"/>
              </a:defRPr>
            </a:lvl3pPr>
            <a:lvl4pPr marL="0" lvl="3" indent="0" algn="ctr">
              <a:spcBef>
                <a:spcPts val="0"/>
              </a:spcBef>
              <a:buNone/>
              <a:defRPr sz="900" b="1" i="0" u="none" strike="noStrike" cap="none">
                <a:solidFill>
                  <a:schemeClr val="lt1"/>
                </a:solidFill>
                <a:latin typeface="Arial"/>
                <a:ea typeface="Arial"/>
                <a:cs typeface="Arial"/>
                <a:sym typeface="Arial"/>
              </a:defRPr>
            </a:lvl4pPr>
            <a:lvl5pPr marL="0" lvl="4" indent="0" algn="ctr">
              <a:spcBef>
                <a:spcPts val="0"/>
              </a:spcBef>
              <a:buNone/>
              <a:defRPr sz="900" b="1" i="0" u="none" strike="noStrike" cap="none">
                <a:solidFill>
                  <a:schemeClr val="lt1"/>
                </a:solidFill>
                <a:latin typeface="Arial"/>
                <a:ea typeface="Arial"/>
                <a:cs typeface="Arial"/>
                <a:sym typeface="Arial"/>
              </a:defRPr>
            </a:lvl5pPr>
            <a:lvl6pPr marL="0" lvl="5" indent="0" algn="ctr">
              <a:spcBef>
                <a:spcPts val="0"/>
              </a:spcBef>
              <a:buNone/>
              <a:defRPr sz="900" b="1" i="0" u="none" strike="noStrike" cap="none">
                <a:solidFill>
                  <a:schemeClr val="lt1"/>
                </a:solidFill>
                <a:latin typeface="Arial"/>
                <a:ea typeface="Arial"/>
                <a:cs typeface="Arial"/>
                <a:sym typeface="Arial"/>
              </a:defRPr>
            </a:lvl6pPr>
            <a:lvl7pPr marL="0" lvl="6" indent="0" algn="ctr">
              <a:spcBef>
                <a:spcPts val="0"/>
              </a:spcBef>
              <a:buNone/>
              <a:defRPr sz="900" b="1" i="0" u="none" strike="noStrike" cap="none">
                <a:solidFill>
                  <a:schemeClr val="lt1"/>
                </a:solidFill>
                <a:latin typeface="Arial"/>
                <a:ea typeface="Arial"/>
                <a:cs typeface="Arial"/>
                <a:sym typeface="Arial"/>
              </a:defRPr>
            </a:lvl7pPr>
            <a:lvl8pPr marL="0" lvl="7" indent="0" algn="ctr">
              <a:spcBef>
                <a:spcPts val="0"/>
              </a:spcBef>
              <a:buNone/>
              <a:defRPr sz="900" b="1" i="0" u="none" strike="noStrike" cap="none">
                <a:solidFill>
                  <a:schemeClr val="lt1"/>
                </a:solidFill>
                <a:latin typeface="Arial"/>
                <a:ea typeface="Arial"/>
                <a:cs typeface="Arial"/>
                <a:sym typeface="Arial"/>
              </a:defRPr>
            </a:lvl8pPr>
            <a:lvl9pPr marL="0" lvl="8" indent="0" algn="ctr">
              <a:spcBef>
                <a:spcPts val="0"/>
              </a:spcBef>
              <a:buNone/>
              <a:defRPr sz="900" b="1" i="0" u="none" strike="noStrike" cap="none">
                <a:solidFill>
                  <a:schemeClr val="lt1"/>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
              <a:t>‹#›</a:t>
            </a:fld>
            <a:endParaRPr/>
          </a:p>
        </p:txBody>
      </p:sp>
      <p:pic>
        <p:nvPicPr>
          <p:cNvPr id="123" name="Google Shape;123;p21"/>
          <p:cNvPicPr preferRelativeResize="0"/>
          <p:nvPr/>
        </p:nvPicPr>
        <p:blipFill rotWithShape="1">
          <a:blip r:embed="rId2">
            <a:alphaModFix/>
          </a:blip>
          <a:srcRect/>
          <a:stretch/>
        </p:blipFill>
        <p:spPr>
          <a:xfrm>
            <a:off x="8092500" y="4797937"/>
            <a:ext cx="693732" cy="132633"/>
          </a:xfrm>
          <a:prstGeom prst="rect">
            <a:avLst/>
          </a:prstGeom>
          <a:noFill/>
          <a:ln>
            <a:noFill/>
          </a:ln>
        </p:spPr>
      </p:pic>
      <p:sp>
        <p:nvSpPr>
          <p:cNvPr id="124" name="Google Shape;124;p21"/>
          <p:cNvSpPr>
            <a:spLocks noGrp="1"/>
          </p:cNvSpPr>
          <p:nvPr>
            <p:ph type="body" idx="1"/>
          </p:nvPr>
        </p:nvSpPr>
        <p:spPr>
          <a:xfrm>
            <a:off x="1714500" y="685800"/>
            <a:ext cx="2331720" cy="2331720"/>
          </a:xfrm>
          <a:prstGeom prst="ellipse">
            <a:avLst/>
          </a:prstGeom>
          <a:solidFill>
            <a:schemeClr val="lt1"/>
          </a:solidFill>
          <a:ln>
            <a:noFill/>
          </a:ln>
        </p:spPr>
        <p:txBody>
          <a:bodyPr spcFirstLastPara="1" wrap="square" lIns="0" tIns="0" rIns="0" bIns="0" anchor="ctr" anchorCtr="0">
            <a:noAutofit/>
          </a:bodyPr>
          <a:lstStyle>
            <a:lvl1pPr marL="457200" lvl="0" indent="-228600" algn="ctr">
              <a:lnSpc>
                <a:spcPct val="100000"/>
              </a:lnSpc>
              <a:spcBef>
                <a:spcPts val="700"/>
              </a:spcBef>
              <a:spcAft>
                <a:spcPts val="0"/>
              </a:spcAft>
              <a:buClr>
                <a:schemeClr val="dk2"/>
              </a:buClr>
              <a:buSzPts val="1300"/>
              <a:buNone/>
              <a:defRPr sz="1400" b="1" i="0">
                <a:latin typeface="Arial"/>
                <a:ea typeface="Arial"/>
                <a:cs typeface="Arial"/>
                <a:sym typeface="Arial"/>
              </a:defRPr>
            </a:lvl1pPr>
            <a:lvl2pPr marL="914400" lvl="1" indent="-228600" algn="l">
              <a:lnSpc>
                <a:spcPct val="100000"/>
              </a:lnSpc>
              <a:spcBef>
                <a:spcPts val="1400"/>
              </a:spcBef>
              <a:spcAft>
                <a:spcPts val="0"/>
              </a:spcAft>
              <a:buClr>
                <a:schemeClr val="dk1"/>
              </a:buClr>
              <a:buSzPts val="1400"/>
              <a:buNone/>
              <a:defRPr/>
            </a:lvl2pPr>
            <a:lvl3pPr marL="1371600" lvl="2" indent="-317500" algn="l">
              <a:lnSpc>
                <a:spcPct val="100000"/>
              </a:lnSpc>
              <a:spcBef>
                <a:spcPts val="1400"/>
              </a:spcBef>
              <a:spcAft>
                <a:spcPts val="0"/>
              </a:spcAft>
              <a:buClr>
                <a:schemeClr val="dk1"/>
              </a:buClr>
              <a:buSzPts val="1400"/>
              <a:buChar char="–"/>
              <a:defRPr/>
            </a:lvl3pPr>
            <a:lvl4pPr marL="1828800" lvl="3" indent="-317500" algn="l">
              <a:lnSpc>
                <a:spcPct val="100000"/>
              </a:lnSpc>
              <a:spcBef>
                <a:spcPts val="1400"/>
              </a:spcBef>
              <a:spcAft>
                <a:spcPts val="0"/>
              </a:spcAft>
              <a:buClr>
                <a:schemeClr val="dk1"/>
              </a:buClr>
              <a:buSzPts val="1400"/>
              <a:buChar char="•"/>
              <a:defRPr/>
            </a:lvl4pPr>
            <a:lvl5pPr marL="2286000" lvl="4" indent="-317500" algn="l">
              <a:lnSpc>
                <a:spcPct val="100000"/>
              </a:lnSpc>
              <a:spcBef>
                <a:spcPts val="1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25" name="Google Shape;125;p21"/>
          <p:cNvSpPr>
            <a:spLocks noGrp="1"/>
          </p:cNvSpPr>
          <p:nvPr>
            <p:ph type="body" idx="3"/>
          </p:nvPr>
        </p:nvSpPr>
        <p:spPr>
          <a:xfrm>
            <a:off x="-2640330" y="616450"/>
            <a:ext cx="2331720" cy="2331720"/>
          </a:xfrm>
          <a:prstGeom prst="ellipse">
            <a:avLst/>
          </a:prstGeom>
          <a:solidFill>
            <a:schemeClr val="lt1"/>
          </a:solidFill>
          <a:ln>
            <a:noFill/>
          </a:ln>
        </p:spPr>
        <p:txBody>
          <a:bodyPr spcFirstLastPara="1" wrap="square" lIns="0" tIns="0" rIns="0" bIns="0" anchor="ctr" anchorCtr="0">
            <a:noAutofit/>
          </a:bodyPr>
          <a:lstStyle>
            <a:lvl1pPr marL="457200" lvl="0" indent="-228600" algn="ctr">
              <a:lnSpc>
                <a:spcPct val="100000"/>
              </a:lnSpc>
              <a:spcBef>
                <a:spcPts val="700"/>
              </a:spcBef>
              <a:spcAft>
                <a:spcPts val="0"/>
              </a:spcAft>
              <a:buClr>
                <a:schemeClr val="dk2"/>
              </a:buClr>
              <a:buSzPts val="1300"/>
              <a:buNone/>
              <a:defRPr sz="1400"/>
            </a:lvl1pPr>
            <a:lvl2pPr marL="914400" lvl="1" indent="-304800" algn="ctr">
              <a:lnSpc>
                <a:spcPct val="100000"/>
              </a:lnSpc>
              <a:spcBef>
                <a:spcPts val="700"/>
              </a:spcBef>
              <a:spcAft>
                <a:spcPts val="0"/>
              </a:spcAft>
              <a:buClr>
                <a:schemeClr val="dk1"/>
              </a:buClr>
              <a:buSzPts val="1200"/>
              <a:buFont typeface="Arial"/>
              <a:buChar char="•"/>
              <a:defRPr sz="1200"/>
            </a:lvl2pPr>
            <a:lvl3pPr marL="1371600" lvl="2" indent="-317500" algn="l">
              <a:lnSpc>
                <a:spcPct val="100000"/>
              </a:lnSpc>
              <a:spcBef>
                <a:spcPts val="1400"/>
              </a:spcBef>
              <a:spcAft>
                <a:spcPts val="0"/>
              </a:spcAft>
              <a:buClr>
                <a:schemeClr val="dk1"/>
              </a:buClr>
              <a:buSzPts val="1400"/>
              <a:buChar char="–"/>
              <a:defRPr/>
            </a:lvl3pPr>
            <a:lvl4pPr marL="1828800" lvl="3" indent="-317500" algn="l">
              <a:lnSpc>
                <a:spcPct val="100000"/>
              </a:lnSpc>
              <a:spcBef>
                <a:spcPts val="1400"/>
              </a:spcBef>
              <a:spcAft>
                <a:spcPts val="0"/>
              </a:spcAft>
              <a:buClr>
                <a:schemeClr val="dk1"/>
              </a:buClr>
              <a:buSzPts val="1400"/>
              <a:buChar char="•"/>
              <a:defRPr/>
            </a:lvl4pPr>
            <a:lvl5pPr marL="2286000" lvl="4" indent="-317500" algn="l">
              <a:lnSpc>
                <a:spcPct val="100000"/>
              </a:lnSpc>
              <a:spcBef>
                <a:spcPts val="1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pic>
        <p:nvPicPr>
          <p:cNvPr id="126" name="Google Shape;126;p21"/>
          <p:cNvPicPr preferRelativeResize="0"/>
          <p:nvPr/>
        </p:nvPicPr>
        <p:blipFill rotWithShape="1">
          <a:blip r:embed="rId3">
            <a:alphaModFix/>
          </a:blip>
          <a:srcRect/>
          <a:stretch/>
        </p:blipFill>
        <p:spPr>
          <a:xfrm>
            <a:off x="295866" y="4616750"/>
            <a:ext cx="956120" cy="342695"/>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matchingName="Quote">
  <p:cSld name="Quote">
    <p:bg>
      <p:bgPr>
        <a:blipFill>
          <a:blip r:embed="rId2">
            <a:alphaModFix/>
          </a:blip>
          <a:stretch>
            <a:fillRect/>
          </a:stretch>
        </a:blipFill>
        <a:effectLst/>
      </p:bgPr>
    </p:bg>
    <p:spTree>
      <p:nvGrpSpPr>
        <p:cNvPr id="1" name="Shape 127"/>
        <p:cNvGrpSpPr/>
        <p:nvPr/>
      </p:nvGrpSpPr>
      <p:grpSpPr>
        <a:xfrm>
          <a:off x="0" y="0"/>
          <a:ext cx="0" cy="0"/>
          <a:chOff x="0" y="0"/>
          <a:chExt cx="0" cy="0"/>
        </a:xfrm>
      </p:grpSpPr>
      <p:pic>
        <p:nvPicPr>
          <p:cNvPr id="128" name="Google Shape;128;p22" descr="Shape, arrow&#10;&#10;Description automatically generated"/>
          <p:cNvPicPr preferRelativeResize="0"/>
          <p:nvPr/>
        </p:nvPicPr>
        <p:blipFill rotWithShape="1">
          <a:blip r:embed="rId3">
            <a:alphaModFix/>
          </a:blip>
          <a:srcRect/>
          <a:stretch/>
        </p:blipFill>
        <p:spPr>
          <a:xfrm>
            <a:off x="0" y="0"/>
            <a:ext cx="9144000" cy="5143500"/>
          </a:xfrm>
          <a:prstGeom prst="rect">
            <a:avLst/>
          </a:prstGeom>
          <a:noFill/>
          <a:ln>
            <a:noFill/>
          </a:ln>
        </p:spPr>
      </p:pic>
      <p:sp>
        <p:nvSpPr>
          <p:cNvPr id="129" name="Google Shape;129;p22"/>
          <p:cNvSpPr txBox="1">
            <a:spLocks noGrp="1"/>
          </p:cNvSpPr>
          <p:nvPr>
            <p:ph type="title"/>
          </p:nvPr>
        </p:nvSpPr>
        <p:spPr>
          <a:xfrm>
            <a:off x="336507" y="1515034"/>
            <a:ext cx="6142670" cy="373948"/>
          </a:xfrm>
          <a:prstGeom prst="rect">
            <a:avLst/>
          </a:prstGeom>
          <a:noFill/>
          <a:ln>
            <a:noFill/>
          </a:ln>
        </p:spPr>
        <p:txBody>
          <a:bodyPr spcFirstLastPara="1" wrap="square" lIns="0" tIns="0" rIns="0" bIns="0" anchor="t" anchorCtr="0">
            <a:spAutoFit/>
          </a:bodyPr>
          <a:lstStyle>
            <a:lvl1pPr lvl="0" algn="l">
              <a:lnSpc>
                <a:spcPct val="90000"/>
              </a:lnSpc>
              <a:spcBef>
                <a:spcPts val="0"/>
              </a:spcBef>
              <a:spcAft>
                <a:spcPts val="0"/>
              </a:spcAft>
              <a:buClr>
                <a:schemeClr val="lt1"/>
              </a:buClr>
              <a:buSzPts val="2700"/>
              <a:buFont typeface="Arial"/>
              <a:buNone/>
              <a:defRPr sz="2700" b="1" i="0">
                <a:solidFill>
                  <a:schemeClr val="lt1"/>
                </a:solidFill>
                <a:latin typeface="Arial"/>
                <a:ea typeface="Arial"/>
                <a:cs typeface="Arial"/>
                <a:sym typeface="Aria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30" name="Google Shape;130;p22"/>
          <p:cNvSpPr txBox="1">
            <a:spLocks noGrp="1"/>
          </p:cNvSpPr>
          <p:nvPr>
            <p:ph type="body" idx="1"/>
          </p:nvPr>
        </p:nvSpPr>
        <p:spPr>
          <a:xfrm>
            <a:off x="336507" y="921141"/>
            <a:ext cx="6142670" cy="182846"/>
          </a:xfrm>
          <a:prstGeom prst="rect">
            <a:avLst/>
          </a:prstGeom>
          <a:noFill/>
          <a:ln>
            <a:noFill/>
          </a:ln>
        </p:spPr>
        <p:txBody>
          <a:bodyPr spcFirstLastPara="1" wrap="square" lIns="0" tIns="0" rIns="0" bIns="0" anchor="b" anchorCtr="0">
            <a:noAutofit/>
          </a:bodyPr>
          <a:lstStyle>
            <a:lvl1pPr marL="457200" lvl="0" indent="-228600" algn="l">
              <a:lnSpc>
                <a:spcPct val="100000"/>
              </a:lnSpc>
              <a:spcBef>
                <a:spcPts val="1400"/>
              </a:spcBef>
              <a:spcAft>
                <a:spcPts val="0"/>
              </a:spcAft>
              <a:buClr>
                <a:schemeClr val="lt1"/>
              </a:buClr>
              <a:buSzPts val="1300"/>
              <a:buNone/>
              <a:defRPr sz="1400" b="1" i="0">
                <a:solidFill>
                  <a:schemeClr val="lt1"/>
                </a:solidFill>
                <a:latin typeface="Arial"/>
                <a:ea typeface="Arial"/>
                <a:cs typeface="Arial"/>
                <a:sym typeface="Arial"/>
              </a:defRPr>
            </a:lvl1pPr>
            <a:lvl2pPr marL="914400" lvl="1" indent="-228600" algn="l">
              <a:lnSpc>
                <a:spcPct val="100000"/>
              </a:lnSpc>
              <a:spcBef>
                <a:spcPts val="1400"/>
              </a:spcBef>
              <a:spcAft>
                <a:spcPts val="0"/>
              </a:spcAft>
              <a:buClr>
                <a:srgbClr val="909091"/>
              </a:buClr>
              <a:buSzPts val="1500"/>
              <a:buNone/>
              <a:defRPr sz="1500">
                <a:solidFill>
                  <a:srgbClr val="909091"/>
                </a:solidFill>
              </a:defRPr>
            </a:lvl2pPr>
            <a:lvl3pPr marL="1371600" lvl="2" indent="-228600" algn="l">
              <a:lnSpc>
                <a:spcPct val="100000"/>
              </a:lnSpc>
              <a:spcBef>
                <a:spcPts val="1400"/>
              </a:spcBef>
              <a:spcAft>
                <a:spcPts val="0"/>
              </a:spcAft>
              <a:buClr>
                <a:srgbClr val="909091"/>
              </a:buClr>
              <a:buSzPts val="1400"/>
              <a:buNone/>
              <a:defRPr sz="1400">
                <a:solidFill>
                  <a:srgbClr val="909091"/>
                </a:solidFill>
              </a:defRPr>
            </a:lvl3pPr>
            <a:lvl4pPr marL="1828800" lvl="3" indent="-228600" algn="l">
              <a:lnSpc>
                <a:spcPct val="100000"/>
              </a:lnSpc>
              <a:spcBef>
                <a:spcPts val="1400"/>
              </a:spcBef>
              <a:spcAft>
                <a:spcPts val="0"/>
              </a:spcAft>
              <a:buClr>
                <a:srgbClr val="909091"/>
              </a:buClr>
              <a:buSzPts val="1200"/>
              <a:buNone/>
              <a:defRPr sz="1200">
                <a:solidFill>
                  <a:srgbClr val="909091"/>
                </a:solidFill>
              </a:defRPr>
            </a:lvl4pPr>
            <a:lvl5pPr marL="2286000" lvl="4" indent="-228600" algn="l">
              <a:lnSpc>
                <a:spcPct val="100000"/>
              </a:lnSpc>
              <a:spcBef>
                <a:spcPts val="1400"/>
              </a:spcBef>
              <a:spcAft>
                <a:spcPts val="0"/>
              </a:spcAft>
              <a:buClr>
                <a:srgbClr val="909091"/>
              </a:buClr>
              <a:buSzPts val="1200"/>
              <a:buNone/>
              <a:defRPr sz="1200">
                <a:solidFill>
                  <a:srgbClr val="909091"/>
                </a:solidFill>
              </a:defRPr>
            </a:lvl5pPr>
            <a:lvl6pPr marL="2743200" lvl="5" indent="-228600" algn="l">
              <a:lnSpc>
                <a:spcPct val="90000"/>
              </a:lnSpc>
              <a:spcBef>
                <a:spcPts val="400"/>
              </a:spcBef>
              <a:spcAft>
                <a:spcPts val="0"/>
              </a:spcAft>
              <a:buClr>
                <a:srgbClr val="909091"/>
              </a:buClr>
              <a:buSzPts val="1200"/>
              <a:buNone/>
              <a:defRPr sz="1200">
                <a:solidFill>
                  <a:srgbClr val="909091"/>
                </a:solidFill>
              </a:defRPr>
            </a:lvl6pPr>
            <a:lvl7pPr marL="3200400" lvl="6" indent="-228600" algn="l">
              <a:lnSpc>
                <a:spcPct val="90000"/>
              </a:lnSpc>
              <a:spcBef>
                <a:spcPts val="400"/>
              </a:spcBef>
              <a:spcAft>
                <a:spcPts val="0"/>
              </a:spcAft>
              <a:buClr>
                <a:srgbClr val="909091"/>
              </a:buClr>
              <a:buSzPts val="1200"/>
              <a:buNone/>
              <a:defRPr sz="1200">
                <a:solidFill>
                  <a:srgbClr val="909091"/>
                </a:solidFill>
              </a:defRPr>
            </a:lvl7pPr>
            <a:lvl8pPr marL="3657600" lvl="7" indent="-228600" algn="l">
              <a:lnSpc>
                <a:spcPct val="90000"/>
              </a:lnSpc>
              <a:spcBef>
                <a:spcPts val="400"/>
              </a:spcBef>
              <a:spcAft>
                <a:spcPts val="0"/>
              </a:spcAft>
              <a:buClr>
                <a:srgbClr val="909091"/>
              </a:buClr>
              <a:buSzPts val="1200"/>
              <a:buNone/>
              <a:defRPr sz="1200">
                <a:solidFill>
                  <a:srgbClr val="909091"/>
                </a:solidFill>
              </a:defRPr>
            </a:lvl8pPr>
            <a:lvl9pPr marL="4114800" lvl="8" indent="-228600" algn="l">
              <a:lnSpc>
                <a:spcPct val="90000"/>
              </a:lnSpc>
              <a:spcBef>
                <a:spcPts val="400"/>
              </a:spcBef>
              <a:spcAft>
                <a:spcPts val="0"/>
              </a:spcAft>
              <a:buClr>
                <a:srgbClr val="909091"/>
              </a:buClr>
              <a:buSzPts val="1200"/>
              <a:buNone/>
              <a:defRPr sz="1200">
                <a:solidFill>
                  <a:srgbClr val="909091"/>
                </a:solidFill>
              </a:defRPr>
            </a:lvl9pPr>
          </a:lstStyle>
          <a:p>
            <a:endParaRPr/>
          </a:p>
        </p:txBody>
      </p:sp>
      <p:sp>
        <p:nvSpPr>
          <p:cNvPr id="131" name="Google Shape;131;p22"/>
          <p:cNvSpPr txBox="1">
            <a:spLocks noGrp="1"/>
          </p:cNvSpPr>
          <p:nvPr>
            <p:ph type="dt" idx="10"/>
          </p:nvPr>
        </p:nvSpPr>
        <p:spPr>
          <a:xfrm>
            <a:off x="628650" y="5560640"/>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32" name="Google Shape;132;p22"/>
          <p:cNvSpPr txBox="1">
            <a:spLocks noGrp="1"/>
          </p:cNvSpPr>
          <p:nvPr>
            <p:ph type="ftr" idx="11"/>
          </p:nvPr>
        </p:nvSpPr>
        <p:spPr>
          <a:xfrm>
            <a:off x="3028950" y="5560640"/>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33" name="Google Shape;133;p22"/>
          <p:cNvSpPr txBox="1">
            <a:spLocks noGrp="1"/>
          </p:cNvSpPr>
          <p:nvPr>
            <p:ph type="sldNum" idx="12"/>
          </p:nvPr>
        </p:nvSpPr>
        <p:spPr>
          <a:xfrm>
            <a:off x="3543300" y="4767263"/>
            <a:ext cx="2057400" cy="273844"/>
          </a:xfrm>
          <a:prstGeom prst="rect">
            <a:avLst/>
          </a:prstGeom>
          <a:noFill/>
          <a:ln>
            <a:noFill/>
          </a:ln>
        </p:spPr>
        <p:txBody>
          <a:bodyPr spcFirstLastPara="1" wrap="square" lIns="68575" tIns="34275" rIns="68575" bIns="34275" anchor="ctr" anchorCtr="0">
            <a:noAutofit/>
          </a:bodyPr>
          <a:lstStyle>
            <a:lvl1pPr marL="0" lvl="0" indent="0" algn="ctr">
              <a:spcBef>
                <a:spcPts val="0"/>
              </a:spcBef>
              <a:buNone/>
              <a:defRPr sz="900" b="1" i="0" u="none" strike="noStrike" cap="none">
                <a:solidFill>
                  <a:schemeClr val="lt1"/>
                </a:solidFill>
                <a:latin typeface="Arial"/>
                <a:ea typeface="Arial"/>
                <a:cs typeface="Arial"/>
                <a:sym typeface="Arial"/>
              </a:defRPr>
            </a:lvl1pPr>
            <a:lvl2pPr marL="0" lvl="1" indent="0" algn="ctr">
              <a:spcBef>
                <a:spcPts val="0"/>
              </a:spcBef>
              <a:buNone/>
              <a:defRPr sz="900" b="1" i="0" u="none" strike="noStrike" cap="none">
                <a:solidFill>
                  <a:schemeClr val="lt1"/>
                </a:solidFill>
                <a:latin typeface="Arial"/>
                <a:ea typeface="Arial"/>
                <a:cs typeface="Arial"/>
                <a:sym typeface="Arial"/>
              </a:defRPr>
            </a:lvl2pPr>
            <a:lvl3pPr marL="0" lvl="2" indent="0" algn="ctr">
              <a:spcBef>
                <a:spcPts val="0"/>
              </a:spcBef>
              <a:buNone/>
              <a:defRPr sz="900" b="1" i="0" u="none" strike="noStrike" cap="none">
                <a:solidFill>
                  <a:schemeClr val="lt1"/>
                </a:solidFill>
                <a:latin typeface="Arial"/>
                <a:ea typeface="Arial"/>
                <a:cs typeface="Arial"/>
                <a:sym typeface="Arial"/>
              </a:defRPr>
            </a:lvl3pPr>
            <a:lvl4pPr marL="0" lvl="3" indent="0" algn="ctr">
              <a:spcBef>
                <a:spcPts val="0"/>
              </a:spcBef>
              <a:buNone/>
              <a:defRPr sz="900" b="1" i="0" u="none" strike="noStrike" cap="none">
                <a:solidFill>
                  <a:schemeClr val="lt1"/>
                </a:solidFill>
                <a:latin typeface="Arial"/>
                <a:ea typeface="Arial"/>
                <a:cs typeface="Arial"/>
                <a:sym typeface="Arial"/>
              </a:defRPr>
            </a:lvl4pPr>
            <a:lvl5pPr marL="0" lvl="4" indent="0" algn="ctr">
              <a:spcBef>
                <a:spcPts val="0"/>
              </a:spcBef>
              <a:buNone/>
              <a:defRPr sz="900" b="1" i="0" u="none" strike="noStrike" cap="none">
                <a:solidFill>
                  <a:schemeClr val="lt1"/>
                </a:solidFill>
                <a:latin typeface="Arial"/>
                <a:ea typeface="Arial"/>
                <a:cs typeface="Arial"/>
                <a:sym typeface="Arial"/>
              </a:defRPr>
            </a:lvl5pPr>
            <a:lvl6pPr marL="0" lvl="5" indent="0" algn="ctr">
              <a:spcBef>
                <a:spcPts val="0"/>
              </a:spcBef>
              <a:buNone/>
              <a:defRPr sz="900" b="1" i="0" u="none" strike="noStrike" cap="none">
                <a:solidFill>
                  <a:schemeClr val="lt1"/>
                </a:solidFill>
                <a:latin typeface="Arial"/>
                <a:ea typeface="Arial"/>
                <a:cs typeface="Arial"/>
                <a:sym typeface="Arial"/>
              </a:defRPr>
            </a:lvl6pPr>
            <a:lvl7pPr marL="0" lvl="6" indent="0" algn="ctr">
              <a:spcBef>
                <a:spcPts val="0"/>
              </a:spcBef>
              <a:buNone/>
              <a:defRPr sz="900" b="1" i="0" u="none" strike="noStrike" cap="none">
                <a:solidFill>
                  <a:schemeClr val="lt1"/>
                </a:solidFill>
                <a:latin typeface="Arial"/>
                <a:ea typeface="Arial"/>
                <a:cs typeface="Arial"/>
                <a:sym typeface="Arial"/>
              </a:defRPr>
            </a:lvl7pPr>
            <a:lvl8pPr marL="0" lvl="7" indent="0" algn="ctr">
              <a:spcBef>
                <a:spcPts val="0"/>
              </a:spcBef>
              <a:buNone/>
              <a:defRPr sz="900" b="1" i="0" u="none" strike="noStrike" cap="none">
                <a:solidFill>
                  <a:schemeClr val="lt1"/>
                </a:solidFill>
                <a:latin typeface="Arial"/>
                <a:ea typeface="Arial"/>
                <a:cs typeface="Arial"/>
                <a:sym typeface="Arial"/>
              </a:defRPr>
            </a:lvl8pPr>
            <a:lvl9pPr marL="0" lvl="8" indent="0" algn="ctr">
              <a:spcBef>
                <a:spcPts val="0"/>
              </a:spcBef>
              <a:buNone/>
              <a:defRPr sz="900" b="1" i="0" u="none" strike="noStrike" cap="none">
                <a:solidFill>
                  <a:schemeClr val="lt1"/>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
              <a:t>‹#›</a:t>
            </a:fld>
            <a:endParaRPr/>
          </a:p>
        </p:txBody>
      </p:sp>
      <p:pic>
        <p:nvPicPr>
          <p:cNvPr id="134" name="Google Shape;134;p22"/>
          <p:cNvPicPr preferRelativeResize="0"/>
          <p:nvPr/>
        </p:nvPicPr>
        <p:blipFill rotWithShape="1">
          <a:blip r:embed="rId4">
            <a:alphaModFix/>
          </a:blip>
          <a:srcRect/>
          <a:stretch/>
        </p:blipFill>
        <p:spPr>
          <a:xfrm>
            <a:off x="8092500" y="4797937"/>
            <a:ext cx="693732" cy="132633"/>
          </a:xfrm>
          <a:prstGeom prst="rect">
            <a:avLst/>
          </a:prstGeom>
          <a:noFill/>
          <a:ln>
            <a:noFill/>
          </a:ln>
        </p:spPr>
      </p:pic>
      <p:pic>
        <p:nvPicPr>
          <p:cNvPr id="135" name="Google Shape;135;p22" descr="Logo&#10;&#10;Description automatically generated"/>
          <p:cNvPicPr preferRelativeResize="0"/>
          <p:nvPr/>
        </p:nvPicPr>
        <p:blipFill rotWithShape="1">
          <a:blip r:embed="rId5">
            <a:alphaModFix/>
          </a:blip>
          <a:srcRect/>
          <a:stretch/>
        </p:blipFill>
        <p:spPr>
          <a:xfrm>
            <a:off x="295866" y="4619029"/>
            <a:ext cx="962844" cy="343486"/>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matchingName="1_Quote">
  <p:cSld name="1_Quote">
    <p:bg>
      <p:bgPr>
        <a:blipFill>
          <a:blip r:embed="rId2">
            <a:alphaModFix/>
          </a:blip>
          <a:stretch>
            <a:fillRect/>
          </a:stretch>
        </a:blipFill>
        <a:effectLst/>
      </p:bgPr>
    </p:bg>
    <p:spTree>
      <p:nvGrpSpPr>
        <p:cNvPr id="1" name="Shape 136"/>
        <p:cNvGrpSpPr/>
        <p:nvPr/>
      </p:nvGrpSpPr>
      <p:grpSpPr>
        <a:xfrm>
          <a:off x="0" y="0"/>
          <a:ext cx="0" cy="0"/>
          <a:chOff x="0" y="0"/>
          <a:chExt cx="0" cy="0"/>
        </a:xfrm>
      </p:grpSpPr>
      <p:sp>
        <p:nvSpPr>
          <p:cNvPr id="137" name="Google Shape;137;p23"/>
          <p:cNvSpPr txBox="1">
            <a:spLocks noGrp="1"/>
          </p:cNvSpPr>
          <p:nvPr>
            <p:ph type="title"/>
          </p:nvPr>
        </p:nvSpPr>
        <p:spPr>
          <a:xfrm>
            <a:off x="336507" y="1515034"/>
            <a:ext cx="6142670" cy="373948"/>
          </a:xfrm>
          <a:prstGeom prst="rect">
            <a:avLst/>
          </a:prstGeom>
          <a:noFill/>
          <a:ln>
            <a:noFill/>
          </a:ln>
        </p:spPr>
        <p:txBody>
          <a:bodyPr spcFirstLastPara="1" wrap="square" lIns="0" tIns="0" rIns="0" bIns="0" anchor="t" anchorCtr="0">
            <a:spAutoFit/>
          </a:bodyPr>
          <a:lstStyle>
            <a:lvl1pPr lvl="0" algn="l">
              <a:lnSpc>
                <a:spcPct val="90000"/>
              </a:lnSpc>
              <a:spcBef>
                <a:spcPts val="0"/>
              </a:spcBef>
              <a:spcAft>
                <a:spcPts val="0"/>
              </a:spcAft>
              <a:buClr>
                <a:schemeClr val="lt1"/>
              </a:buClr>
              <a:buSzPts val="2700"/>
              <a:buFont typeface="Arial"/>
              <a:buNone/>
              <a:defRPr sz="2700" b="1" i="0">
                <a:solidFill>
                  <a:schemeClr val="lt1"/>
                </a:solidFill>
                <a:latin typeface="Arial"/>
                <a:ea typeface="Arial"/>
                <a:cs typeface="Arial"/>
                <a:sym typeface="Aria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38" name="Google Shape;138;p23"/>
          <p:cNvSpPr txBox="1">
            <a:spLocks noGrp="1"/>
          </p:cNvSpPr>
          <p:nvPr>
            <p:ph type="body" idx="1"/>
          </p:nvPr>
        </p:nvSpPr>
        <p:spPr>
          <a:xfrm>
            <a:off x="336507" y="921141"/>
            <a:ext cx="6142670" cy="182846"/>
          </a:xfrm>
          <a:prstGeom prst="rect">
            <a:avLst/>
          </a:prstGeom>
          <a:noFill/>
          <a:ln>
            <a:noFill/>
          </a:ln>
        </p:spPr>
        <p:txBody>
          <a:bodyPr spcFirstLastPara="1" wrap="square" lIns="0" tIns="0" rIns="0" bIns="0" anchor="b" anchorCtr="0">
            <a:noAutofit/>
          </a:bodyPr>
          <a:lstStyle>
            <a:lvl1pPr marL="457200" lvl="0" indent="-228600" algn="l">
              <a:lnSpc>
                <a:spcPct val="100000"/>
              </a:lnSpc>
              <a:spcBef>
                <a:spcPts val="1400"/>
              </a:spcBef>
              <a:spcAft>
                <a:spcPts val="0"/>
              </a:spcAft>
              <a:buClr>
                <a:schemeClr val="lt1"/>
              </a:buClr>
              <a:buSzPts val="1300"/>
              <a:buNone/>
              <a:defRPr sz="1400" b="1" i="0">
                <a:solidFill>
                  <a:schemeClr val="lt1"/>
                </a:solidFill>
                <a:latin typeface="Arial"/>
                <a:ea typeface="Arial"/>
                <a:cs typeface="Arial"/>
                <a:sym typeface="Arial"/>
              </a:defRPr>
            </a:lvl1pPr>
            <a:lvl2pPr marL="914400" lvl="1" indent="-228600" algn="l">
              <a:lnSpc>
                <a:spcPct val="100000"/>
              </a:lnSpc>
              <a:spcBef>
                <a:spcPts val="1400"/>
              </a:spcBef>
              <a:spcAft>
                <a:spcPts val="0"/>
              </a:spcAft>
              <a:buClr>
                <a:srgbClr val="909091"/>
              </a:buClr>
              <a:buSzPts val="1500"/>
              <a:buNone/>
              <a:defRPr sz="1500">
                <a:solidFill>
                  <a:srgbClr val="909091"/>
                </a:solidFill>
              </a:defRPr>
            </a:lvl2pPr>
            <a:lvl3pPr marL="1371600" lvl="2" indent="-228600" algn="l">
              <a:lnSpc>
                <a:spcPct val="100000"/>
              </a:lnSpc>
              <a:spcBef>
                <a:spcPts val="1400"/>
              </a:spcBef>
              <a:spcAft>
                <a:spcPts val="0"/>
              </a:spcAft>
              <a:buClr>
                <a:srgbClr val="909091"/>
              </a:buClr>
              <a:buSzPts val="1400"/>
              <a:buNone/>
              <a:defRPr sz="1400">
                <a:solidFill>
                  <a:srgbClr val="909091"/>
                </a:solidFill>
              </a:defRPr>
            </a:lvl3pPr>
            <a:lvl4pPr marL="1828800" lvl="3" indent="-228600" algn="l">
              <a:lnSpc>
                <a:spcPct val="100000"/>
              </a:lnSpc>
              <a:spcBef>
                <a:spcPts val="1400"/>
              </a:spcBef>
              <a:spcAft>
                <a:spcPts val="0"/>
              </a:spcAft>
              <a:buClr>
                <a:srgbClr val="909091"/>
              </a:buClr>
              <a:buSzPts val="1200"/>
              <a:buNone/>
              <a:defRPr sz="1200">
                <a:solidFill>
                  <a:srgbClr val="909091"/>
                </a:solidFill>
              </a:defRPr>
            </a:lvl4pPr>
            <a:lvl5pPr marL="2286000" lvl="4" indent="-228600" algn="l">
              <a:lnSpc>
                <a:spcPct val="100000"/>
              </a:lnSpc>
              <a:spcBef>
                <a:spcPts val="1400"/>
              </a:spcBef>
              <a:spcAft>
                <a:spcPts val="0"/>
              </a:spcAft>
              <a:buClr>
                <a:srgbClr val="909091"/>
              </a:buClr>
              <a:buSzPts val="1200"/>
              <a:buNone/>
              <a:defRPr sz="1200">
                <a:solidFill>
                  <a:srgbClr val="909091"/>
                </a:solidFill>
              </a:defRPr>
            </a:lvl5pPr>
            <a:lvl6pPr marL="2743200" lvl="5" indent="-228600" algn="l">
              <a:lnSpc>
                <a:spcPct val="90000"/>
              </a:lnSpc>
              <a:spcBef>
                <a:spcPts val="400"/>
              </a:spcBef>
              <a:spcAft>
                <a:spcPts val="0"/>
              </a:spcAft>
              <a:buClr>
                <a:srgbClr val="909091"/>
              </a:buClr>
              <a:buSzPts val="1200"/>
              <a:buNone/>
              <a:defRPr sz="1200">
                <a:solidFill>
                  <a:srgbClr val="909091"/>
                </a:solidFill>
              </a:defRPr>
            </a:lvl6pPr>
            <a:lvl7pPr marL="3200400" lvl="6" indent="-228600" algn="l">
              <a:lnSpc>
                <a:spcPct val="90000"/>
              </a:lnSpc>
              <a:spcBef>
                <a:spcPts val="400"/>
              </a:spcBef>
              <a:spcAft>
                <a:spcPts val="0"/>
              </a:spcAft>
              <a:buClr>
                <a:srgbClr val="909091"/>
              </a:buClr>
              <a:buSzPts val="1200"/>
              <a:buNone/>
              <a:defRPr sz="1200">
                <a:solidFill>
                  <a:srgbClr val="909091"/>
                </a:solidFill>
              </a:defRPr>
            </a:lvl7pPr>
            <a:lvl8pPr marL="3657600" lvl="7" indent="-228600" algn="l">
              <a:lnSpc>
                <a:spcPct val="90000"/>
              </a:lnSpc>
              <a:spcBef>
                <a:spcPts val="400"/>
              </a:spcBef>
              <a:spcAft>
                <a:spcPts val="0"/>
              </a:spcAft>
              <a:buClr>
                <a:srgbClr val="909091"/>
              </a:buClr>
              <a:buSzPts val="1200"/>
              <a:buNone/>
              <a:defRPr sz="1200">
                <a:solidFill>
                  <a:srgbClr val="909091"/>
                </a:solidFill>
              </a:defRPr>
            </a:lvl8pPr>
            <a:lvl9pPr marL="4114800" lvl="8" indent="-228600" algn="l">
              <a:lnSpc>
                <a:spcPct val="90000"/>
              </a:lnSpc>
              <a:spcBef>
                <a:spcPts val="400"/>
              </a:spcBef>
              <a:spcAft>
                <a:spcPts val="0"/>
              </a:spcAft>
              <a:buClr>
                <a:srgbClr val="909091"/>
              </a:buClr>
              <a:buSzPts val="1200"/>
              <a:buNone/>
              <a:defRPr sz="1200">
                <a:solidFill>
                  <a:srgbClr val="909091"/>
                </a:solidFill>
              </a:defRPr>
            </a:lvl9pPr>
          </a:lstStyle>
          <a:p>
            <a:endParaRPr/>
          </a:p>
        </p:txBody>
      </p:sp>
      <p:sp>
        <p:nvSpPr>
          <p:cNvPr id="139" name="Google Shape;139;p23"/>
          <p:cNvSpPr txBox="1">
            <a:spLocks noGrp="1"/>
          </p:cNvSpPr>
          <p:nvPr>
            <p:ph type="dt" idx="10"/>
          </p:nvPr>
        </p:nvSpPr>
        <p:spPr>
          <a:xfrm>
            <a:off x="628650" y="5560640"/>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40" name="Google Shape;140;p23"/>
          <p:cNvSpPr txBox="1">
            <a:spLocks noGrp="1"/>
          </p:cNvSpPr>
          <p:nvPr>
            <p:ph type="ftr" idx="11"/>
          </p:nvPr>
        </p:nvSpPr>
        <p:spPr>
          <a:xfrm>
            <a:off x="3028950" y="5560640"/>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41" name="Google Shape;141;p23"/>
          <p:cNvSpPr txBox="1">
            <a:spLocks noGrp="1"/>
          </p:cNvSpPr>
          <p:nvPr>
            <p:ph type="sldNum" idx="12"/>
          </p:nvPr>
        </p:nvSpPr>
        <p:spPr>
          <a:xfrm>
            <a:off x="3543300" y="4767263"/>
            <a:ext cx="2057400" cy="273844"/>
          </a:xfrm>
          <a:prstGeom prst="rect">
            <a:avLst/>
          </a:prstGeom>
          <a:noFill/>
          <a:ln>
            <a:noFill/>
          </a:ln>
        </p:spPr>
        <p:txBody>
          <a:bodyPr spcFirstLastPara="1" wrap="square" lIns="68575" tIns="34275" rIns="68575" bIns="34275" anchor="ctr" anchorCtr="0">
            <a:noAutofit/>
          </a:bodyPr>
          <a:lstStyle>
            <a:lvl1pPr marL="0" lvl="0" indent="0" algn="ctr">
              <a:spcBef>
                <a:spcPts val="0"/>
              </a:spcBef>
              <a:buNone/>
              <a:defRPr sz="900" b="1" i="0" u="none" strike="noStrike" cap="none">
                <a:solidFill>
                  <a:schemeClr val="lt1"/>
                </a:solidFill>
                <a:latin typeface="Arial"/>
                <a:ea typeface="Arial"/>
                <a:cs typeface="Arial"/>
                <a:sym typeface="Arial"/>
              </a:defRPr>
            </a:lvl1pPr>
            <a:lvl2pPr marL="0" lvl="1" indent="0" algn="ctr">
              <a:spcBef>
                <a:spcPts val="0"/>
              </a:spcBef>
              <a:buNone/>
              <a:defRPr sz="900" b="1" i="0" u="none" strike="noStrike" cap="none">
                <a:solidFill>
                  <a:schemeClr val="lt1"/>
                </a:solidFill>
                <a:latin typeface="Arial"/>
                <a:ea typeface="Arial"/>
                <a:cs typeface="Arial"/>
                <a:sym typeface="Arial"/>
              </a:defRPr>
            </a:lvl2pPr>
            <a:lvl3pPr marL="0" lvl="2" indent="0" algn="ctr">
              <a:spcBef>
                <a:spcPts val="0"/>
              </a:spcBef>
              <a:buNone/>
              <a:defRPr sz="900" b="1" i="0" u="none" strike="noStrike" cap="none">
                <a:solidFill>
                  <a:schemeClr val="lt1"/>
                </a:solidFill>
                <a:latin typeface="Arial"/>
                <a:ea typeface="Arial"/>
                <a:cs typeface="Arial"/>
                <a:sym typeface="Arial"/>
              </a:defRPr>
            </a:lvl3pPr>
            <a:lvl4pPr marL="0" lvl="3" indent="0" algn="ctr">
              <a:spcBef>
                <a:spcPts val="0"/>
              </a:spcBef>
              <a:buNone/>
              <a:defRPr sz="900" b="1" i="0" u="none" strike="noStrike" cap="none">
                <a:solidFill>
                  <a:schemeClr val="lt1"/>
                </a:solidFill>
                <a:latin typeface="Arial"/>
                <a:ea typeface="Arial"/>
                <a:cs typeface="Arial"/>
                <a:sym typeface="Arial"/>
              </a:defRPr>
            </a:lvl4pPr>
            <a:lvl5pPr marL="0" lvl="4" indent="0" algn="ctr">
              <a:spcBef>
                <a:spcPts val="0"/>
              </a:spcBef>
              <a:buNone/>
              <a:defRPr sz="900" b="1" i="0" u="none" strike="noStrike" cap="none">
                <a:solidFill>
                  <a:schemeClr val="lt1"/>
                </a:solidFill>
                <a:latin typeface="Arial"/>
                <a:ea typeface="Arial"/>
                <a:cs typeface="Arial"/>
                <a:sym typeface="Arial"/>
              </a:defRPr>
            </a:lvl5pPr>
            <a:lvl6pPr marL="0" lvl="5" indent="0" algn="ctr">
              <a:spcBef>
                <a:spcPts val="0"/>
              </a:spcBef>
              <a:buNone/>
              <a:defRPr sz="900" b="1" i="0" u="none" strike="noStrike" cap="none">
                <a:solidFill>
                  <a:schemeClr val="lt1"/>
                </a:solidFill>
                <a:latin typeface="Arial"/>
                <a:ea typeface="Arial"/>
                <a:cs typeface="Arial"/>
                <a:sym typeface="Arial"/>
              </a:defRPr>
            </a:lvl6pPr>
            <a:lvl7pPr marL="0" lvl="6" indent="0" algn="ctr">
              <a:spcBef>
                <a:spcPts val="0"/>
              </a:spcBef>
              <a:buNone/>
              <a:defRPr sz="900" b="1" i="0" u="none" strike="noStrike" cap="none">
                <a:solidFill>
                  <a:schemeClr val="lt1"/>
                </a:solidFill>
                <a:latin typeface="Arial"/>
                <a:ea typeface="Arial"/>
                <a:cs typeface="Arial"/>
                <a:sym typeface="Arial"/>
              </a:defRPr>
            </a:lvl7pPr>
            <a:lvl8pPr marL="0" lvl="7" indent="0" algn="ctr">
              <a:spcBef>
                <a:spcPts val="0"/>
              </a:spcBef>
              <a:buNone/>
              <a:defRPr sz="900" b="1" i="0" u="none" strike="noStrike" cap="none">
                <a:solidFill>
                  <a:schemeClr val="lt1"/>
                </a:solidFill>
                <a:latin typeface="Arial"/>
                <a:ea typeface="Arial"/>
                <a:cs typeface="Arial"/>
                <a:sym typeface="Arial"/>
              </a:defRPr>
            </a:lvl8pPr>
            <a:lvl9pPr marL="0" lvl="8" indent="0" algn="ctr">
              <a:spcBef>
                <a:spcPts val="0"/>
              </a:spcBef>
              <a:buNone/>
              <a:defRPr sz="900" b="1" i="0" u="none" strike="noStrike" cap="none">
                <a:solidFill>
                  <a:schemeClr val="lt1"/>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
              <a:t>‹#›</a:t>
            </a:fld>
            <a:endParaRPr/>
          </a:p>
        </p:txBody>
      </p:sp>
      <p:pic>
        <p:nvPicPr>
          <p:cNvPr id="142" name="Google Shape;142;p23"/>
          <p:cNvPicPr preferRelativeResize="0"/>
          <p:nvPr/>
        </p:nvPicPr>
        <p:blipFill rotWithShape="1">
          <a:blip r:embed="rId3">
            <a:alphaModFix/>
          </a:blip>
          <a:srcRect/>
          <a:stretch/>
        </p:blipFill>
        <p:spPr>
          <a:xfrm>
            <a:off x="8092500" y="4797937"/>
            <a:ext cx="693732" cy="132633"/>
          </a:xfrm>
          <a:prstGeom prst="rect">
            <a:avLst/>
          </a:prstGeom>
          <a:noFill/>
          <a:ln>
            <a:noFill/>
          </a:ln>
        </p:spPr>
      </p:pic>
      <p:pic>
        <p:nvPicPr>
          <p:cNvPr id="143" name="Google Shape;143;p23" descr="Logo&#10;&#10;Description automatically generated"/>
          <p:cNvPicPr preferRelativeResize="0"/>
          <p:nvPr/>
        </p:nvPicPr>
        <p:blipFill rotWithShape="1">
          <a:blip r:embed="rId4">
            <a:alphaModFix/>
          </a:blip>
          <a:srcRect/>
          <a:stretch/>
        </p:blipFill>
        <p:spPr>
          <a:xfrm>
            <a:off x="295866" y="4619029"/>
            <a:ext cx="962844" cy="343486"/>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44"/>
        <p:cNvGrpSpPr/>
        <p:nvPr/>
      </p:nvGrpSpPr>
      <p:grpSpPr>
        <a:xfrm>
          <a:off x="0" y="0"/>
          <a:ext cx="0" cy="0"/>
          <a:chOff x="0" y="0"/>
          <a:chExt cx="0" cy="0"/>
        </a:xfrm>
      </p:grpSpPr>
      <p:pic>
        <p:nvPicPr>
          <p:cNvPr id="145" name="Google Shape;145;p24" descr="Icon&#10;&#10;Description automatically generated"/>
          <p:cNvPicPr preferRelativeResize="0"/>
          <p:nvPr/>
        </p:nvPicPr>
        <p:blipFill rotWithShape="1">
          <a:blip r:embed="rId2">
            <a:alphaModFix/>
          </a:blip>
          <a:srcRect/>
          <a:stretch/>
        </p:blipFill>
        <p:spPr>
          <a:xfrm>
            <a:off x="6726891" y="-472189"/>
            <a:ext cx="2716306" cy="2716306"/>
          </a:xfrm>
          <a:prstGeom prst="rect">
            <a:avLst/>
          </a:prstGeom>
          <a:noFill/>
          <a:ln>
            <a:noFill/>
          </a:ln>
        </p:spPr>
      </p:pic>
      <p:sp>
        <p:nvSpPr>
          <p:cNvPr id="146" name="Google Shape;146;p24"/>
          <p:cNvSpPr txBox="1">
            <a:spLocks noGrp="1"/>
          </p:cNvSpPr>
          <p:nvPr>
            <p:ph type="title"/>
          </p:nvPr>
        </p:nvSpPr>
        <p:spPr>
          <a:xfrm>
            <a:off x="285750" y="644652"/>
            <a:ext cx="8572500" cy="373949"/>
          </a:xfrm>
          <a:prstGeom prst="rect">
            <a:avLst/>
          </a:prstGeom>
          <a:noFill/>
          <a:ln>
            <a:noFill/>
          </a:ln>
        </p:spPr>
        <p:txBody>
          <a:bodyPr spcFirstLastPara="1" wrap="square" lIns="0" tIns="0" rIns="0" bIns="0" anchor="b" anchorCtr="0">
            <a:spAutoFit/>
          </a:bodyPr>
          <a:lstStyle>
            <a:lvl1pPr lvl="0" algn="l">
              <a:lnSpc>
                <a:spcPct val="90000"/>
              </a:lnSpc>
              <a:spcBef>
                <a:spcPts val="0"/>
              </a:spcBef>
              <a:spcAft>
                <a:spcPts val="0"/>
              </a:spcAft>
              <a:buClr>
                <a:schemeClr val="dk2"/>
              </a:buClr>
              <a:buSzPts val="2700"/>
              <a:buFont typeface="Arial"/>
              <a:buNone/>
              <a:defRPr b="1" i="0">
                <a:latin typeface="Arial"/>
                <a:ea typeface="Arial"/>
                <a:cs typeface="Arial"/>
                <a:sym typeface="Aria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47" name="Google Shape;147;p24"/>
          <p:cNvSpPr txBox="1">
            <a:spLocks noGrp="1"/>
          </p:cNvSpPr>
          <p:nvPr>
            <p:ph type="body" idx="1"/>
          </p:nvPr>
        </p:nvSpPr>
        <p:spPr>
          <a:xfrm>
            <a:off x="285749" y="1349047"/>
            <a:ext cx="4071097" cy="3108652"/>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400"/>
              </a:spcBef>
              <a:spcAft>
                <a:spcPts val="0"/>
              </a:spcAft>
              <a:buClr>
                <a:schemeClr val="accent2"/>
              </a:buClr>
              <a:buSzPts val="1400"/>
              <a:buNone/>
              <a:defRPr b="1" i="0">
                <a:solidFill>
                  <a:schemeClr val="accent2"/>
                </a:solidFill>
                <a:latin typeface="Arial"/>
                <a:ea typeface="Arial"/>
                <a:cs typeface="Arial"/>
                <a:sym typeface="Arial"/>
              </a:defRPr>
            </a:lvl1pPr>
            <a:lvl2pPr marL="914400" lvl="1" indent="-317500" algn="l">
              <a:lnSpc>
                <a:spcPct val="100000"/>
              </a:lnSpc>
              <a:spcBef>
                <a:spcPts val="1400"/>
              </a:spcBef>
              <a:spcAft>
                <a:spcPts val="0"/>
              </a:spcAft>
              <a:buClr>
                <a:schemeClr val="dk1"/>
              </a:buClr>
              <a:buSzPts val="1400"/>
              <a:buChar char="•"/>
              <a:defRPr b="0" i="0">
                <a:latin typeface="Arial"/>
                <a:ea typeface="Arial"/>
                <a:cs typeface="Arial"/>
                <a:sym typeface="Arial"/>
              </a:defRPr>
            </a:lvl2pPr>
            <a:lvl3pPr marL="1371600" lvl="2" indent="-304800" algn="l">
              <a:lnSpc>
                <a:spcPct val="100000"/>
              </a:lnSpc>
              <a:spcBef>
                <a:spcPts val="1400"/>
              </a:spcBef>
              <a:spcAft>
                <a:spcPts val="0"/>
              </a:spcAft>
              <a:buClr>
                <a:schemeClr val="dk1"/>
              </a:buClr>
              <a:buSzPts val="1200"/>
              <a:buChar char="–"/>
              <a:defRPr b="0" i="0">
                <a:latin typeface="Arial"/>
                <a:ea typeface="Arial"/>
                <a:cs typeface="Arial"/>
                <a:sym typeface="Arial"/>
              </a:defRPr>
            </a:lvl3pPr>
            <a:lvl4pPr marL="1828800" lvl="3" indent="-304800" algn="l">
              <a:lnSpc>
                <a:spcPct val="100000"/>
              </a:lnSpc>
              <a:spcBef>
                <a:spcPts val="1400"/>
              </a:spcBef>
              <a:spcAft>
                <a:spcPts val="0"/>
              </a:spcAft>
              <a:buClr>
                <a:schemeClr val="dk1"/>
              </a:buClr>
              <a:buSzPts val="1200"/>
              <a:buChar char="•"/>
              <a:defRPr b="0" i="1">
                <a:latin typeface="Arial"/>
                <a:ea typeface="Arial"/>
                <a:cs typeface="Arial"/>
                <a:sym typeface="Arial"/>
              </a:defRPr>
            </a:lvl4pPr>
            <a:lvl5pPr marL="2286000" lvl="4" indent="-298450" algn="l">
              <a:lnSpc>
                <a:spcPct val="100000"/>
              </a:lnSpc>
              <a:spcBef>
                <a:spcPts val="1400"/>
              </a:spcBef>
              <a:spcAft>
                <a:spcPts val="0"/>
              </a:spcAft>
              <a:buClr>
                <a:schemeClr val="dk1"/>
              </a:buClr>
              <a:buSzPts val="1100"/>
              <a:buChar char="–"/>
              <a:defRPr b="0" i="0">
                <a:latin typeface="Arial"/>
                <a:ea typeface="Arial"/>
                <a:cs typeface="Arial"/>
                <a:sym typeface="Aria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48" name="Google Shape;148;p24"/>
          <p:cNvSpPr txBox="1">
            <a:spLocks noGrp="1"/>
          </p:cNvSpPr>
          <p:nvPr>
            <p:ph type="body" idx="2"/>
          </p:nvPr>
        </p:nvSpPr>
        <p:spPr>
          <a:xfrm>
            <a:off x="4787153" y="1349047"/>
            <a:ext cx="4071097" cy="3108652"/>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400"/>
              </a:spcBef>
              <a:spcAft>
                <a:spcPts val="0"/>
              </a:spcAft>
              <a:buClr>
                <a:schemeClr val="accent2"/>
              </a:buClr>
              <a:buSzPts val="1400"/>
              <a:buNone/>
              <a:defRPr b="1" i="0">
                <a:solidFill>
                  <a:schemeClr val="accent2"/>
                </a:solidFill>
                <a:latin typeface="Arial"/>
                <a:ea typeface="Arial"/>
                <a:cs typeface="Arial"/>
                <a:sym typeface="Arial"/>
              </a:defRPr>
            </a:lvl1pPr>
            <a:lvl2pPr marL="914400" lvl="1" indent="-317500" algn="l">
              <a:lnSpc>
                <a:spcPct val="100000"/>
              </a:lnSpc>
              <a:spcBef>
                <a:spcPts val="1400"/>
              </a:spcBef>
              <a:spcAft>
                <a:spcPts val="0"/>
              </a:spcAft>
              <a:buClr>
                <a:schemeClr val="dk1"/>
              </a:buClr>
              <a:buSzPts val="1400"/>
              <a:buChar char="•"/>
              <a:defRPr b="0" i="0">
                <a:latin typeface="Arial"/>
                <a:ea typeface="Arial"/>
                <a:cs typeface="Arial"/>
                <a:sym typeface="Arial"/>
              </a:defRPr>
            </a:lvl2pPr>
            <a:lvl3pPr marL="1371600" lvl="2" indent="-304800" algn="l">
              <a:lnSpc>
                <a:spcPct val="100000"/>
              </a:lnSpc>
              <a:spcBef>
                <a:spcPts val="1400"/>
              </a:spcBef>
              <a:spcAft>
                <a:spcPts val="0"/>
              </a:spcAft>
              <a:buClr>
                <a:schemeClr val="dk1"/>
              </a:buClr>
              <a:buSzPts val="1200"/>
              <a:buChar char="–"/>
              <a:defRPr b="0" i="0">
                <a:latin typeface="Arial"/>
                <a:ea typeface="Arial"/>
                <a:cs typeface="Arial"/>
                <a:sym typeface="Arial"/>
              </a:defRPr>
            </a:lvl3pPr>
            <a:lvl4pPr marL="1828800" lvl="3" indent="-304800" algn="l">
              <a:lnSpc>
                <a:spcPct val="100000"/>
              </a:lnSpc>
              <a:spcBef>
                <a:spcPts val="1400"/>
              </a:spcBef>
              <a:spcAft>
                <a:spcPts val="0"/>
              </a:spcAft>
              <a:buClr>
                <a:schemeClr val="dk1"/>
              </a:buClr>
              <a:buSzPts val="1200"/>
              <a:buChar char="•"/>
              <a:defRPr b="0" i="1">
                <a:latin typeface="Arial"/>
                <a:ea typeface="Arial"/>
                <a:cs typeface="Arial"/>
                <a:sym typeface="Arial"/>
              </a:defRPr>
            </a:lvl4pPr>
            <a:lvl5pPr marL="2286000" lvl="4" indent="-298450" algn="l">
              <a:lnSpc>
                <a:spcPct val="100000"/>
              </a:lnSpc>
              <a:spcBef>
                <a:spcPts val="1400"/>
              </a:spcBef>
              <a:spcAft>
                <a:spcPts val="0"/>
              </a:spcAft>
              <a:buClr>
                <a:schemeClr val="dk1"/>
              </a:buClr>
              <a:buSzPts val="1100"/>
              <a:buChar char="–"/>
              <a:defRPr b="0" i="0">
                <a:latin typeface="Arial"/>
                <a:ea typeface="Arial"/>
                <a:cs typeface="Arial"/>
                <a:sym typeface="Aria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49" name="Google Shape;149;p24"/>
          <p:cNvSpPr txBox="1">
            <a:spLocks noGrp="1"/>
          </p:cNvSpPr>
          <p:nvPr>
            <p:ph type="dt" idx="10"/>
          </p:nvPr>
        </p:nvSpPr>
        <p:spPr>
          <a:xfrm>
            <a:off x="628650" y="5560640"/>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50" name="Google Shape;150;p24"/>
          <p:cNvSpPr txBox="1">
            <a:spLocks noGrp="1"/>
          </p:cNvSpPr>
          <p:nvPr>
            <p:ph type="ftr" idx="11"/>
          </p:nvPr>
        </p:nvSpPr>
        <p:spPr>
          <a:xfrm>
            <a:off x="3028950" y="5560640"/>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51" name="Google Shape;151;p24"/>
          <p:cNvSpPr txBox="1">
            <a:spLocks noGrp="1"/>
          </p:cNvSpPr>
          <p:nvPr>
            <p:ph type="sldNum" idx="12"/>
          </p:nvPr>
        </p:nvSpPr>
        <p:spPr>
          <a:xfrm>
            <a:off x="3543300" y="4767263"/>
            <a:ext cx="2057400" cy="273844"/>
          </a:xfrm>
          <a:prstGeom prst="rect">
            <a:avLst/>
          </a:prstGeom>
          <a:noFill/>
          <a:ln>
            <a:noFill/>
          </a:ln>
        </p:spPr>
        <p:txBody>
          <a:bodyPr spcFirstLastPara="1" wrap="square" lIns="68575" tIns="34275" rIns="68575" bIns="34275"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288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ext and Circular Photo">
  <p:cSld name="Text and Circular Photo">
    <p:spTree>
      <p:nvGrpSpPr>
        <p:cNvPr id="1" name="Shape 152"/>
        <p:cNvGrpSpPr/>
        <p:nvPr/>
      </p:nvGrpSpPr>
      <p:grpSpPr>
        <a:xfrm>
          <a:off x="0" y="0"/>
          <a:ext cx="0" cy="0"/>
          <a:chOff x="0" y="0"/>
          <a:chExt cx="0" cy="0"/>
        </a:xfrm>
      </p:grpSpPr>
      <p:sp>
        <p:nvSpPr>
          <p:cNvPr id="153" name="Google Shape;153;p25"/>
          <p:cNvSpPr txBox="1">
            <a:spLocks noGrp="1"/>
          </p:cNvSpPr>
          <p:nvPr>
            <p:ph type="title"/>
          </p:nvPr>
        </p:nvSpPr>
        <p:spPr>
          <a:xfrm>
            <a:off x="285750" y="644652"/>
            <a:ext cx="8572500" cy="373949"/>
          </a:xfrm>
          <a:prstGeom prst="rect">
            <a:avLst/>
          </a:prstGeom>
          <a:noFill/>
          <a:ln>
            <a:noFill/>
          </a:ln>
        </p:spPr>
        <p:txBody>
          <a:bodyPr spcFirstLastPara="1" wrap="square" lIns="0" tIns="0" rIns="0" bIns="0" anchor="b" anchorCtr="0">
            <a:spAutoFit/>
          </a:bodyPr>
          <a:lstStyle>
            <a:lvl1pPr lvl="0" algn="l">
              <a:lnSpc>
                <a:spcPct val="90000"/>
              </a:lnSpc>
              <a:spcBef>
                <a:spcPts val="0"/>
              </a:spcBef>
              <a:spcAft>
                <a:spcPts val="0"/>
              </a:spcAft>
              <a:buClr>
                <a:schemeClr val="dk2"/>
              </a:buClr>
              <a:buSzPts val="2700"/>
              <a:buFont typeface="Arial"/>
              <a:buNone/>
              <a:defRPr b="1" i="0">
                <a:latin typeface="Arial"/>
                <a:ea typeface="Arial"/>
                <a:cs typeface="Arial"/>
                <a:sym typeface="Aria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54" name="Google Shape;154;p25"/>
          <p:cNvSpPr txBox="1">
            <a:spLocks noGrp="1"/>
          </p:cNvSpPr>
          <p:nvPr>
            <p:ph type="body" idx="1"/>
          </p:nvPr>
        </p:nvSpPr>
        <p:spPr>
          <a:xfrm>
            <a:off x="285749" y="1349047"/>
            <a:ext cx="4071097" cy="3108652"/>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900"/>
              </a:spcBef>
              <a:spcAft>
                <a:spcPts val="0"/>
              </a:spcAft>
              <a:buClr>
                <a:schemeClr val="dk2"/>
              </a:buClr>
              <a:buSzPts val="1400"/>
              <a:buNone/>
              <a:defRPr b="1" i="0">
                <a:solidFill>
                  <a:schemeClr val="dk2"/>
                </a:solidFill>
                <a:latin typeface="Arial"/>
                <a:ea typeface="Arial"/>
                <a:cs typeface="Arial"/>
                <a:sym typeface="Arial"/>
              </a:defRPr>
            </a:lvl1pPr>
            <a:lvl2pPr marL="914400" lvl="1" indent="-323850" algn="l">
              <a:lnSpc>
                <a:spcPct val="100000"/>
              </a:lnSpc>
              <a:spcBef>
                <a:spcPts val="2300"/>
              </a:spcBef>
              <a:spcAft>
                <a:spcPts val="0"/>
              </a:spcAft>
              <a:buClr>
                <a:schemeClr val="dk1"/>
              </a:buClr>
              <a:buSzPts val="1500"/>
              <a:buFont typeface="Arial"/>
              <a:buChar char="•"/>
              <a:defRPr sz="1500" b="0" i="0">
                <a:latin typeface="Arial"/>
                <a:ea typeface="Arial"/>
                <a:cs typeface="Arial"/>
                <a:sym typeface="Arial"/>
              </a:defRPr>
            </a:lvl2pPr>
            <a:lvl3pPr marL="1371600" lvl="2" indent="-304800" algn="l">
              <a:lnSpc>
                <a:spcPct val="100000"/>
              </a:lnSpc>
              <a:spcBef>
                <a:spcPts val="1400"/>
              </a:spcBef>
              <a:spcAft>
                <a:spcPts val="0"/>
              </a:spcAft>
              <a:buClr>
                <a:schemeClr val="dk1"/>
              </a:buClr>
              <a:buSzPts val="1200"/>
              <a:buFont typeface="Palatino"/>
              <a:buChar char="–"/>
              <a:defRPr b="0" i="0">
                <a:latin typeface="Arial"/>
                <a:ea typeface="Arial"/>
                <a:cs typeface="Arial"/>
                <a:sym typeface="Arial"/>
              </a:defRPr>
            </a:lvl3pPr>
            <a:lvl4pPr marL="1828800" lvl="3" indent="-298450" algn="l">
              <a:lnSpc>
                <a:spcPct val="100000"/>
              </a:lnSpc>
              <a:spcBef>
                <a:spcPts val="1400"/>
              </a:spcBef>
              <a:spcAft>
                <a:spcPts val="0"/>
              </a:spcAft>
              <a:buClr>
                <a:schemeClr val="dk1"/>
              </a:buClr>
              <a:buSzPts val="1100"/>
              <a:buFont typeface="Arial"/>
              <a:buChar char="•"/>
              <a:defRPr sz="1100" b="0" i="1">
                <a:latin typeface="Arial"/>
                <a:ea typeface="Arial"/>
                <a:cs typeface="Arial"/>
                <a:sym typeface="Arial"/>
              </a:defRPr>
            </a:lvl4pPr>
            <a:lvl5pPr marL="2286000" lvl="4" indent="-298450" algn="l">
              <a:lnSpc>
                <a:spcPct val="100000"/>
              </a:lnSpc>
              <a:spcBef>
                <a:spcPts val="1400"/>
              </a:spcBef>
              <a:spcAft>
                <a:spcPts val="0"/>
              </a:spcAft>
              <a:buClr>
                <a:schemeClr val="dk1"/>
              </a:buClr>
              <a:buSzPts val="1100"/>
              <a:buFont typeface="Palatino"/>
              <a:buChar char="–"/>
              <a:defRPr b="0" i="0">
                <a:latin typeface="Arial"/>
                <a:ea typeface="Arial"/>
                <a:cs typeface="Arial"/>
                <a:sym typeface="Aria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55" name="Google Shape;155;p25"/>
          <p:cNvSpPr txBox="1">
            <a:spLocks noGrp="1"/>
          </p:cNvSpPr>
          <p:nvPr>
            <p:ph type="dt" idx="10"/>
          </p:nvPr>
        </p:nvSpPr>
        <p:spPr>
          <a:xfrm>
            <a:off x="628650" y="5560640"/>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56" name="Google Shape;156;p25"/>
          <p:cNvSpPr txBox="1">
            <a:spLocks noGrp="1"/>
          </p:cNvSpPr>
          <p:nvPr>
            <p:ph type="ftr" idx="11"/>
          </p:nvPr>
        </p:nvSpPr>
        <p:spPr>
          <a:xfrm>
            <a:off x="3028950" y="5560640"/>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57" name="Google Shape;157;p25"/>
          <p:cNvSpPr txBox="1">
            <a:spLocks noGrp="1"/>
          </p:cNvSpPr>
          <p:nvPr>
            <p:ph type="sldNum" idx="12"/>
          </p:nvPr>
        </p:nvSpPr>
        <p:spPr>
          <a:xfrm>
            <a:off x="3543300" y="4767263"/>
            <a:ext cx="2057400" cy="273844"/>
          </a:xfrm>
          <a:prstGeom prst="rect">
            <a:avLst/>
          </a:prstGeom>
          <a:noFill/>
          <a:ln>
            <a:noFill/>
          </a:ln>
        </p:spPr>
        <p:txBody>
          <a:bodyPr spcFirstLastPara="1" wrap="square" lIns="68575" tIns="34275" rIns="68575" bIns="34275"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
              <a:t>‹#›</a:t>
            </a:fld>
            <a:endParaRPr/>
          </a:p>
        </p:txBody>
      </p:sp>
      <p:sp>
        <p:nvSpPr>
          <p:cNvPr id="158" name="Google Shape;158;p25"/>
          <p:cNvSpPr>
            <a:spLocks noGrp="1"/>
          </p:cNvSpPr>
          <p:nvPr>
            <p:ph type="pic" idx="2"/>
          </p:nvPr>
        </p:nvSpPr>
        <p:spPr>
          <a:xfrm>
            <a:off x="5716072" y="1446353"/>
            <a:ext cx="2567315" cy="2621711"/>
          </a:xfrm>
          <a:prstGeom prst="rect">
            <a:avLst/>
          </a:prstGeom>
          <a:solidFill>
            <a:srgbClr val="C7CACD"/>
          </a:solidFill>
          <a:ln>
            <a:noFill/>
          </a:ln>
        </p:spPr>
      </p:sp>
    </p:spTree>
  </p:cSld>
  <p:clrMapOvr>
    <a:masterClrMapping/>
  </p:clrMapOvr>
  <p:extLst>
    <p:ext uri="{DCECCB84-F9BA-43D5-87BE-67443E8EF086}">
      <p15:sldGuideLst xmlns:p15="http://schemas.microsoft.com/office/powerpoint/2012/main">
        <p15:guide id="1" pos="288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Square Photo and Text">
  <p:cSld name="Square Photo and Text">
    <p:spTree>
      <p:nvGrpSpPr>
        <p:cNvPr id="1" name="Shape 159"/>
        <p:cNvGrpSpPr/>
        <p:nvPr/>
      </p:nvGrpSpPr>
      <p:grpSpPr>
        <a:xfrm>
          <a:off x="0" y="0"/>
          <a:ext cx="0" cy="0"/>
          <a:chOff x="0" y="0"/>
          <a:chExt cx="0" cy="0"/>
        </a:xfrm>
      </p:grpSpPr>
      <p:sp>
        <p:nvSpPr>
          <p:cNvPr id="160" name="Google Shape;160;p26"/>
          <p:cNvSpPr txBox="1">
            <a:spLocks noGrp="1"/>
          </p:cNvSpPr>
          <p:nvPr>
            <p:ph type="title"/>
          </p:nvPr>
        </p:nvSpPr>
        <p:spPr>
          <a:xfrm>
            <a:off x="285750" y="644652"/>
            <a:ext cx="8572500" cy="373949"/>
          </a:xfrm>
          <a:prstGeom prst="rect">
            <a:avLst/>
          </a:prstGeom>
          <a:noFill/>
          <a:ln>
            <a:noFill/>
          </a:ln>
        </p:spPr>
        <p:txBody>
          <a:bodyPr spcFirstLastPara="1" wrap="square" lIns="0" tIns="0" rIns="0" bIns="0" anchor="b" anchorCtr="0">
            <a:spAutoFit/>
          </a:bodyPr>
          <a:lstStyle>
            <a:lvl1pPr lvl="0" algn="l">
              <a:lnSpc>
                <a:spcPct val="90000"/>
              </a:lnSpc>
              <a:spcBef>
                <a:spcPts val="0"/>
              </a:spcBef>
              <a:spcAft>
                <a:spcPts val="0"/>
              </a:spcAft>
              <a:buClr>
                <a:schemeClr val="dk2"/>
              </a:buClr>
              <a:buSzPts val="2700"/>
              <a:buFont typeface="Arial"/>
              <a:buNone/>
              <a:defRPr b="1" i="0">
                <a:latin typeface="Arial"/>
                <a:ea typeface="Arial"/>
                <a:cs typeface="Arial"/>
                <a:sym typeface="Aria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61" name="Google Shape;161;p26"/>
          <p:cNvSpPr txBox="1">
            <a:spLocks noGrp="1"/>
          </p:cNvSpPr>
          <p:nvPr>
            <p:ph type="body" idx="1"/>
          </p:nvPr>
        </p:nvSpPr>
        <p:spPr>
          <a:xfrm>
            <a:off x="5217318" y="1634609"/>
            <a:ext cx="3143251" cy="2558723"/>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400"/>
              </a:spcBef>
              <a:spcAft>
                <a:spcPts val="0"/>
              </a:spcAft>
              <a:buClr>
                <a:schemeClr val="accent2"/>
              </a:buClr>
              <a:buSzPts val="1300"/>
              <a:buNone/>
              <a:defRPr sz="1400" b="1" i="0">
                <a:solidFill>
                  <a:schemeClr val="accent2"/>
                </a:solidFill>
                <a:latin typeface="Arial"/>
                <a:ea typeface="Arial"/>
                <a:cs typeface="Arial"/>
                <a:sym typeface="Arial"/>
              </a:defRPr>
            </a:lvl1pPr>
            <a:lvl2pPr marL="914400" lvl="1" indent="-228600" algn="l">
              <a:lnSpc>
                <a:spcPct val="100000"/>
              </a:lnSpc>
              <a:spcBef>
                <a:spcPts val="1400"/>
              </a:spcBef>
              <a:spcAft>
                <a:spcPts val="0"/>
              </a:spcAft>
              <a:buClr>
                <a:schemeClr val="dk1"/>
              </a:buClr>
              <a:buSzPts val="1400"/>
              <a:buFont typeface="Arial"/>
              <a:buNone/>
              <a:defRPr sz="1400" b="0" i="0">
                <a:latin typeface="Arial"/>
                <a:ea typeface="Arial"/>
                <a:cs typeface="Arial"/>
                <a:sym typeface="Arial"/>
              </a:defRPr>
            </a:lvl2pPr>
            <a:lvl3pPr marL="1371600" lvl="2" indent="-304800" algn="l">
              <a:lnSpc>
                <a:spcPct val="100000"/>
              </a:lnSpc>
              <a:spcBef>
                <a:spcPts val="1400"/>
              </a:spcBef>
              <a:spcAft>
                <a:spcPts val="0"/>
              </a:spcAft>
              <a:buClr>
                <a:schemeClr val="dk1"/>
              </a:buClr>
              <a:buSzPts val="1200"/>
              <a:buFont typeface="Palatino"/>
              <a:buChar char="–"/>
              <a:defRPr b="0" i="0">
                <a:latin typeface="Arial"/>
                <a:ea typeface="Arial"/>
                <a:cs typeface="Arial"/>
                <a:sym typeface="Arial"/>
              </a:defRPr>
            </a:lvl3pPr>
            <a:lvl4pPr marL="1828800" lvl="3" indent="-298450" algn="l">
              <a:lnSpc>
                <a:spcPct val="100000"/>
              </a:lnSpc>
              <a:spcBef>
                <a:spcPts val="1400"/>
              </a:spcBef>
              <a:spcAft>
                <a:spcPts val="0"/>
              </a:spcAft>
              <a:buClr>
                <a:schemeClr val="dk1"/>
              </a:buClr>
              <a:buSzPts val="1100"/>
              <a:buFont typeface="Arial"/>
              <a:buChar char="•"/>
              <a:defRPr sz="1100" b="0" i="1">
                <a:latin typeface="Arial"/>
                <a:ea typeface="Arial"/>
                <a:cs typeface="Arial"/>
                <a:sym typeface="Arial"/>
              </a:defRPr>
            </a:lvl4pPr>
            <a:lvl5pPr marL="2286000" lvl="4" indent="-298450" algn="l">
              <a:lnSpc>
                <a:spcPct val="100000"/>
              </a:lnSpc>
              <a:spcBef>
                <a:spcPts val="1400"/>
              </a:spcBef>
              <a:spcAft>
                <a:spcPts val="0"/>
              </a:spcAft>
              <a:buClr>
                <a:schemeClr val="dk1"/>
              </a:buClr>
              <a:buSzPts val="1100"/>
              <a:buFont typeface="Palatino"/>
              <a:buChar char="–"/>
              <a:defRPr b="0" i="0">
                <a:latin typeface="Arial"/>
                <a:ea typeface="Arial"/>
                <a:cs typeface="Arial"/>
                <a:sym typeface="Aria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62" name="Google Shape;162;p26"/>
          <p:cNvSpPr txBox="1">
            <a:spLocks noGrp="1"/>
          </p:cNvSpPr>
          <p:nvPr>
            <p:ph type="dt" idx="10"/>
          </p:nvPr>
        </p:nvSpPr>
        <p:spPr>
          <a:xfrm>
            <a:off x="628650" y="5560640"/>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63" name="Google Shape;163;p26"/>
          <p:cNvSpPr txBox="1">
            <a:spLocks noGrp="1"/>
          </p:cNvSpPr>
          <p:nvPr>
            <p:ph type="ftr" idx="11"/>
          </p:nvPr>
        </p:nvSpPr>
        <p:spPr>
          <a:xfrm>
            <a:off x="3028950" y="5560640"/>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64" name="Google Shape;164;p26"/>
          <p:cNvSpPr txBox="1">
            <a:spLocks noGrp="1"/>
          </p:cNvSpPr>
          <p:nvPr>
            <p:ph type="sldNum" idx="12"/>
          </p:nvPr>
        </p:nvSpPr>
        <p:spPr>
          <a:xfrm>
            <a:off x="3543300" y="4767263"/>
            <a:ext cx="2057400" cy="273844"/>
          </a:xfrm>
          <a:prstGeom prst="rect">
            <a:avLst/>
          </a:prstGeom>
          <a:noFill/>
          <a:ln>
            <a:noFill/>
          </a:ln>
        </p:spPr>
        <p:txBody>
          <a:bodyPr spcFirstLastPara="1" wrap="square" lIns="68575" tIns="34275" rIns="68575" bIns="34275"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
              <a:t>‹#›</a:t>
            </a:fld>
            <a:endParaRPr/>
          </a:p>
        </p:txBody>
      </p:sp>
      <p:sp>
        <p:nvSpPr>
          <p:cNvPr id="165" name="Google Shape;165;p26"/>
          <p:cNvSpPr>
            <a:spLocks noGrp="1"/>
          </p:cNvSpPr>
          <p:nvPr>
            <p:ph type="pic" idx="2"/>
          </p:nvPr>
        </p:nvSpPr>
        <p:spPr>
          <a:xfrm>
            <a:off x="1386996" y="1545123"/>
            <a:ext cx="3048585" cy="2648209"/>
          </a:xfrm>
          <a:prstGeom prst="rect">
            <a:avLst/>
          </a:prstGeom>
          <a:solidFill>
            <a:srgbClr val="C7CACD"/>
          </a:solidFill>
          <a:ln>
            <a:noFill/>
          </a:ln>
        </p:spPr>
      </p:sp>
    </p:spTree>
  </p:cSld>
  <p:clrMapOvr>
    <a:masterClrMapping/>
  </p:clrMapOvr>
  <p:extLst>
    <p:ext uri="{DCECCB84-F9BA-43D5-87BE-67443E8EF086}">
      <p15:sldGuideLst xmlns:p15="http://schemas.microsoft.com/office/powerpoint/2012/main">
        <p15:guide id="1" pos="288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66"/>
        <p:cNvGrpSpPr/>
        <p:nvPr/>
      </p:nvGrpSpPr>
      <p:grpSpPr>
        <a:xfrm>
          <a:off x="0" y="0"/>
          <a:ext cx="0" cy="0"/>
          <a:chOff x="0" y="0"/>
          <a:chExt cx="0" cy="0"/>
        </a:xfrm>
      </p:grpSpPr>
      <p:sp>
        <p:nvSpPr>
          <p:cNvPr id="167" name="Google Shape;167;p27"/>
          <p:cNvSpPr txBox="1">
            <a:spLocks noGrp="1"/>
          </p:cNvSpPr>
          <p:nvPr>
            <p:ph type="title"/>
          </p:nvPr>
        </p:nvSpPr>
        <p:spPr>
          <a:xfrm>
            <a:off x="285750" y="645524"/>
            <a:ext cx="8572500" cy="373949"/>
          </a:xfrm>
          <a:prstGeom prst="rect">
            <a:avLst/>
          </a:prstGeom>
          <a:noFill/>
          <a:ln>
            <a:noFill/>
          </a:ln>
        </p:spPr>
        <p:txBody>
          <a:bodyPr spcFirstLastPara="1" wrap="square" lIns="0" tIns="0" rIns="0" bIns="0" anchor="b" anchorCtr="0">
            <a:spAutoFit/>
          </a:bodyPr>
          <a:lstStyle>
            <a:lvl1pPr lvl="0" algn="l">
              <a:lnSpc>
                <a:spcPct val="90000"/>
              </a:lnSpc>
              <a:spcBef>
                <a:spcPts val="0"/>
              </a:spcBef>
              <a:spcAft>
                <a:spcPts val="0"/>
              </a:spcAft>
              <a:buClr>
                <a:schemeClr val="dk2"/>
              </a:buClr>
              <a:buSzPts val="2700"/>
              <a:buFont typeface="Arial"/>
              <a:buNone/>
              <a:defRPr b="1" i="0">
                <a:latin typeface="Arial"/>
                <a:ea typeface="Arial"/>
                <a:cs typeface="Arial"/>
                <a:sym typeface="Aria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68" name="Google Shape;168;p27"/>
          <p:cNvSpPr txBox="1">
            <a:spLocks noGrp="1"/>
          </p:cNvSpPr>
          <p:nvPr>
            <p:ph type="dt" idx="10"/>
          </p:nvPr>
        </p:nvSpPr>
        <p:spPr>
          <a:xfrm>
            <a:off x="628650" y="5560640"/>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69" name="Google Shape;169;p27"/>
          <p:cNvSpPr txBox="1">
            <a:spLocks noGrp="1"/>
          </p:cNvSpPr>
          <p:nvPr>
            <p:ph type="ftr" idx="11"/>
          </p:nvPr>
        </p:nvSpPr>
        <p:spPr>
          <a:xfrm>
            <a:off x="3028950" y="5560640"/>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70" name="Google Shape;170;p27"/>
          <p:cNvSpPr txBox="1">
            <a:spLocks noGrp="1"/>
          </p:cNvSpPr>
          <p:nvPr>
            <p:ph type="sldNum" idx="12"/>
          </p:nvPr>
        </p:nvSpPr>
        <p:spPr>
          <a:xfrm>
            <a:off x="3543300" y="4767263"/>
            <a:ext cx="2057400" cy="273844"/>
          </a:xfrm>
          <a:prstGeom prst="rect">
            <a:avLst/>
          </a:prstGeom>
          <a:noFill/>
          <a:ln>
            <a:noFill/>
          </a:ln>
        </p:spPr>
        <p:txBody>
          <a:bodyPr spcFirstLastPara="1" wrap="square" lIns="68575" tIns="34275" rIns="68575" bIns="34275"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71"/>
        <p:cNvGrpSpPr/>
        <p:nvPr/>
      </p:nvGrpSpPr>
      <p:grpSpPr>
        <a:xfrm>
          <a:off x="0" y="0"/>
          <a:ext cx="0" cy="0"/>
          <a:chOff x="0" y="0"/>
          <a:chExt cx="0" cy="0"/>
        </a:xfrm>
      </p:grpSpPr>
      <p:sp>
        <p:nvSpPr>
          <p:cNvPr id="172" name="Google Shape;172;p28"/>
          <p:cNvSpPr txBox="1">
            <a:spLocks noGrp="1"/>
          </p:cNvSpPr>
          <p:nvPr>
            <p:ph type="dt" idx="10"/>
          </p:nvPr>
        </p:nvSpPr>
        <p:spPr>
          <a:xfrm>
            <a:off x="628650" y="5560640"/>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73" name="Google Shape;173;p28"/>
          <p:cNvSpPr txBox="1">
            <a:spLocks noGrp="1"/>
          </p:cNvSpPr>
          <p:nvPr>
            <p:ph type="ftr" idx="11"/>
          </p:nvPr>
        </p:nvSpPr>
        <p:spPr>
          <a:xfrm>
            <a:off x="3028950" y="5560640"/>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74" name="Google Shape;174;p28"/>
          <p:cNvSpPr txBox="1">
            <a:spLocks noGrp="1"/>
          </p:cNvSpPr>
          <p:nvPr>
            <p:ph type="sldNum" idx="12"/>
          </p:nvPr>
        </p:nvSpPr>
        <p:spPr>
          <a:xfrm>
            <a:off x="3543300" y="4767263"/>
            <a:ext cx="2057400" cy="273844"/>
          </a:xfrm>
          <a:prstGeom prst="rect">
            <a:avLst/>
          </a:prstGeom>
          <a:noFill/>
          <a:ln>
            <a:noFill/>
          </a:ln>
        </p:spPr>
        <p:txBody>
          <a:bodyPr spcFirstLastPara="1" wrap="square" lIns="68575" tIns="34275" rIns="68575" bIns="34275"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userDrawn="1">
  <p:cSld name="1_Title Slide Photo">
    <p:bg>
      <p:bgPr>
        <a:solidFill>
          <a:srgbClr val="EDEEEF"/>
        </a:solidFill>
        <a:effectLst/>
      </p:bgPr>
    </p:bg>
    <p:spTree>
      <p:nvGrpSpPr>
        <p:cNvPr id="1" name=""/>
        <p:cNvGrpSpPr/>
        <p:nvPr/>
      </p:nvGrpSpPr>
      <p:grpSpPr>
        <a:xfrm>
          <a:off x="0" y="0"/>
          <a:ext cx="0" cy="0"/>
          <a:chOff x="0" y="0"/>
          <a:chExt cx="0" cy="0"/>
        </a:xfrm>
      </p:grpSpPr>
      <p:sp>
        <p:nvSpPr>
          <p:cNvPr id="13" name="Picture Placeholder 12"/>
          <p:cNvSpPr>
            <a:spLocks noGrp="1"/>
          </p:cNvSpPr>
          <p:nvPr>
            <p:ph type="pic" sz="quarter" idx="14"/>
          </p:nvPr>
        </p:nvSpPr>
        <p:spPr>
          <a:xfrm>
            <a:off x="6104726" y="482321"/>
            <a:ext cx="3340510" cy="3411288"/>
          </a:xfrm>
          <a:prstGeom prst="ellipse">
            <a:avLst/>
          </a:prstGeom>
          <a:solidFill>
            <a:schemeClr val="bg1">
              <a:lumMod val="85000"/>
            </a:schemeClr>
          </a:solidFill>
        </p:spPr>
        <p:txBody>
          <a:bodyPr/>
          <a:lstStyle>
            <a:lvl1pPr>
              <a:defRPr b="1" i="0">
                <a:latin typeface="Arial" panose="020B0604020202020204" pitchFamily="34" charset="0"/>
              </a:defRPr>
            </a:lvl1pPr>
          </a:lstStyle>
          <a:p>
            <a:r>
              <a:rPr lang="en-US"/>
              <a:t>Click icon to add picture</a:t>
            </a:r>
          </a:p>
        </p:txBody>
      </p:sp>
      <p:sp>
        <p:nvSpPr>
          <p:cNvPr id="2" name="Title 1"/>
          <p:cNvSpPr>
            <a:spLocks noGrp="1"/>
          </p:cNvSpPr>
          <p:nvPr>
            <p:ph type="ctrTitle"/>
          </p:nvPr>
        </p:nvSpPr>
        <p:spPr>
          <a:xfrm>
            <a:off x="302342" y="548687"/>
            <a:ext cx="5802384" cy="1790700"/>
          </a:xfrm>
        </p:spPr>
        <p:txBody>
          <a:bodyPr lIns="0" tIns="0" rIns="0" bIns="0" anchor="b">
            <a:noAutofit/>
          </a:bodyPr>
          <a:lstStyle>
            <a:lvl1pPr algn="l">
              <a:lnSpc>
                <a:spcPct val="80000"/>
              </a:lnSpc>
              <a:defRPr sz="4800" b="1" i="0">
                <a:solidFill>
                  <a:schemeClr val="tx2"/>
                </a:solidFill>
                <a:latin typeface="Arial" panose="020B0604020202020204" pitchFamily="34" charset="0"/>
              </a:defRPr>
            </a:lvl1pPr>
          </a:lstStyle>
          <a:p>
            <a:r>
              <a:rPr lang="en-US"/>
              <a:t>Click to edit Master title style</a:t>
            </a:r>
          </a:p>
        </p:txBody>
      </p:sp>
      <p:sp>
        <p:nvSpPr>
          <p:cNvPr id="3" name="Subtitle 2"/>
          <p:cNvSpPr>
            <a:spLocks noGrp="1"/>
          </p:cNvSpPr>
          <p:nvPr>
            <p:ph type="subTitle" idx="1"/>
          </p:nvPr>
        </p:nvSpPr>
        <p:spPr>
          <a:xfrm>
            <a:off x="302341" y="2433256"/>
            <a:ext cx="5812709" cy="254638"/>
          </a:xfrm>
        </p:spPr>
        <p:txBody>
          <a:bodyPr lIns="0" tIns="0" rIns="0" bIns="0">
            <a:noAutofit/>
          </a:bodyPr>
          <a:lstStyle>
            <a:lvl1pPr marL="0" indent="0" algn="l">
              <a:buNone/>
              <a:defRPr sz="1350" b="1" i="0">
                <a:solidFill>
                  <a:schemeClr val="tx2"/>
                </a:solidFill>
                <a:latin typeface="Arial" panose="020B0604020202020204" pitchFamily="34"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a:xfrm>
            <a:off x="628650" y="5663220"/>
            <a:ext cx="2057400" cy="273844"/>
          </a:xfrm>
        </p:spPr>
        <p:txBody>
          <a:bodyPr/>
          <a:lstStyle/>
          <a:p>
            <a:fld id="{5EA89700-DFB1-4A18-8D37-93514F14DE8F}" type="datetimeFigureOut">
              <a:rPr lang="en-US" smtClean="0"/>
              <a:t>11/28/2023</a:t>
            </a:fld>
            <a:endParaRPr lang="en-US"/>
          </a:p>
        </p:txBody>
      </p:sp>
      <p:sp>
        <p:nvSpPr>
          <p:cNvPr id="5" name="Footer Placeholder 4"/>
          <p:cNvSpPr>
            <a:spLocks noGrp="1"/>
          </p:cNvSpPr>
          <p:nvPr>
            <p:ph type="ftr" sz="quarter" idx="11"/>
          </p:nvPr>
        </p:nvSpPr>
        <p:spPr>
          <a:xfrm>
            <a:off x="3028950" y="5663220"/>
            <a:ext cx="3086100" cy="273844"/>
          </a:xfrm>
        </p:spPr>
        <p:txBody>
          <a:bodyPr/>
          <a:lstStyle/>
          <a:p>
            <a:endParaRPr lang="en-US"/>
          </a:p>
        </p:txBody>
      </p:sp>
      <p:sp>
        <p:nvSpPr>
          <p:cNvPr id="6" name="Slide Number Placeholder 5"/>
          <p:cNvSpPr>
            <a:spLocks noGrp="1"/>
          </p:cNvSpPr>
          <p:nvPr>
            <p:ph type="sldNum" sz="quarter" idx="12"/>
          </p:nvPr>
        </p:nvSpPr>
        <p:spPr>
          <a:xfrm>
            <a:off x="6457950" y="5663220"/>
            <a:ext cx="2057400" cy="273844"/>
          </a:xfrm>
        </p:spPr>
        <p:txBody>
          <a:bodyPr/>
          <a:lstStyle/>
          <a:p>
            <a:fld id="{FB12CDF8-32CE-4E9C-B71D-397F5A61EE24}" type="slidenum">
              <a:rPr lang="en-US" smtClean="0"/>
              <a:t>‹#›</a:t>
            </a:fld>
            <a:endParaRPr lang="en-US"/>
          </a:p>
        </p:txBody>
      </p:sp>
      <p:sp>
        <p:nvSpPr>
          <p:cNvPr id="9" name="Text Placeholder 8"/>
          <p:cNvSpPr>
            <a:spLocks noGrp="1"/>
          </p:cNvSpPr>
          <p:nvPr>
            <p:ph type="body" sz="quarter" idx="13"/>
          </p:nvPr>
        </p:nvSpPr>
        <p:spPr>
          <a:xfrm>
            <a:off x="302341" y="3185532"/>
            <a:ext cx="4614863" cy="232408"/>
          </a:xfrm>
        </p:spPr>
        <p:txBody>
          <a:bodyPr lIns="0" tIns="0" rIns="0" bIns="0">
            <a:noAutofit/>
          </a:bodyPr>
          <a:lstStyle>
            <a:lvl1pPr marL="0" indent="0">
              <a:buNone/>
              <a:defRPr sz="1350" b="1" i="0">
                <a:solidFill>
                  <a:schemeClr val="tx2"/>
                </a:solidFill>
                <a:latin typeface="Arial" panose="020B0604020202020204" pitchFamily="34" charset="0"/>
              </a:defRPr>
            </a:lvl1pPr>
            <a:lvl2pPr>
              <a:defRPr>
                <a:solidFill>
                  <a:schemeClr val="tx2"/>
                </a:solidFill>
              </a:defRPr>
            </a:lvl2pPr>
          </a:lstStyle>
          <a:p>
            <a:pPr lvl="0"/>
            <a:r>
              <a:rPr lang="en-US"/>
              <a:t>Click to edit Master text styles</a:t>
            </a:r>
          </a:p>
        </p:txBody>
      </p:sp>
      <p:pic>
        <p:nvPicPr>
          <p:cNvPr id="15" name="Picture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092440" y="4800600"/>
            <a:ext cx="692658" cy="132102"/>
          </a:xfrm>
          <a:prstGeom prst="rect">
            <a:avLst/>
          </a:prstGeom>
        </p:spPr>
      </p:pic>
      <p:pic>
        <p:nvPicPr>
          <p:cNvPr id="14" name="Picture 1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95867" y="4616751"/>
            <a:ext cx="956120" cy="342695"/>
          </a:xfrm>
          <a:prstGeom prst="rect">
            <a:avLst/>
          </a:prstGeom>
        </p:spPr>
      </p:pic>
    </p:spTree>
    <p:extLst>
      <p:ext uri="{BB962C8B-B14F-4D97-AF65-F5344CB8AC3E}">
        <p14:creationId xmlns:p14="http://schemas.microsoft.com/office/powerpoint/2010/main" val="2906889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image" Target="../media/image2.png"/><Relationship Id="rId2" Type="http://schemas.openxmlformats.org/officeDocument/2006/relationships/slideLayout" Target="../slideLayouts/slideLayout13.xml"/><Relationship Id="rId16" Type="http://schemas.openxmlformats.org/officeDocument/2006/relationships/image" Target="../media/image1.png"/><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theme" Target="../theme/theme2.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EDEEEF"/>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285750" y="645524"/>
            <a:ext cx="8572500" cy="373949"/>
          </a:xfrm>
          <a:prstGeom prst="rect">
            <a:avLst/>
          </a:prstGeom>
          <a:noFill/>
          <a:ln>
            <a:noFill/>
          </a:ln>
        </p:spPr>
        <p:txBody>
          <a:bodyPr spcFirstLastPara="1" wrap="square" lIns="0" tIns="0" rIns="0" bIns="0" anchor="b" anchorCtr="0">
            <a:spAutoFit/>
          </a:bodyPr>
          <a:lstStyle>
            <a:lvl1pPr marR="0" lvl="0" algn="l" rtl="0">
              <a:lnSpc>
                <a:spcPct val="90000"/>
              </a:lnSpc>
              <a:spcBef>
                <a:spcPts val="0"/>
              </a:spcBef>
              <a:spcAft>
                <a:spcPts val="0"/>
              </a:spcAft>
              <a:buClr>
                <a:schemeClr val="dk2"/>
              </a:buClr>
              <a:buSzPts val="2700"/>
              <a:buFont typeface="Arial"/>
              <a:buNone/>
              <a:defRPr sz="2700" b="1" i="0" u="none" strike="noStrike" cap="none">
                <a:solidFill>
                  <a:schemeClr val="dk2"/>
                </a:solidFill>
                <a:latin typeface="Arial"/>
                <a:ea typeface="Arial"/>
                <a:cs typeface="Arial"/>
                <a:sym typeface="Arial"/>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a:endParaRPr/>
          </a:p>
        </p:txBody>
      </p:sp>
      <p:sp>
        <p:nvSpPr>
          <p:cNvPr id="52" name="Google Shape;52;p13"/>
          <p:cNvSpPr txBox="1">
            <a:spLocks noGrp="1"/>
          </p:cNvSpPr>
          <p:nvPr>
            <p:ph type="body" idx="1"/>
          </p:nvPr>
        </p:nvSpPr>
        <p:spPr>
          <a:xfrm>
            <a:off x="285750" y="1349749"/>
            <a:ext cx="8528256" cy="3107951"/>
          </a:xfrm>
          <a:prstGeom prst="rect">
            <a:avLst/>
          </a:prstGeom>
          <a:noFill/>
          <a:ln>
            <a:noFill/>
          </a:ln>
        </p:spPr>
        <p:txBody>
          <a:bodyPr spcFirstLastPara="1" wrap="square" lIns="0" tIns="0" rIns="0" bIns="0" anchor="t" anchorCtr="0">
            <a:noAutofit/>
          </a:bodyPr>
          <a:lstStyle>
            <a:lvl1pPr marL="457200" marR="0" lvl="0" indent="-228600" algn="l" rtl="0">
              <a:lnSpc>
                <a:spcPct val="100000"/>
              </a:lnSpc>
              <a:spcBef>
                <a:spcPts val="1400"/>
              </a:spcBef>
              <a:spcAft>
                <a:spcPts val="0"/>
              </a:spcAft>
              <a:buClr>
                <a:schemeClr val="dk2"/>
              </a:buClr>
              <a:buSzPts val="1400"/>
              <a:buFont typeface="Arial"/>
              <a:buNone/>
              <a:defRPr sz="1500" b="1" i="0" u="none" strike="noStrike" cap="none">
                <a:solidFill>
                  <a:schemeClr val="dk2"/>
                </a:solidFill>
                <a:latin typeface="Arial"/>
                <a:ea typeface="Arial"/>
                <a:cs typeface="Arial"/>
                <a:sym typeface="Arial"/>
              </a:defRPr>
            </a:lvl1pPr>
            <a:lvl2pPr marL="914400" marR="0" lvl="1" indent="-317500" algn="l" rtl="0">
              <a:lnSpc>
                <a:spcPct val="100000"/>
              </a:lnSpc>
              <a:spcBef>
                <a:spcPts val="1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2pPr>
            <a:lvl3pPr marL="1371600" marR="0" lvl="2" indent="-304800" algn="l" rtl="0">
              <a:lnSpc>
                <a:spcPct val="100000"/>
              </a:lnSpc>
              <a:spcBef>
                <a:spcPts val="1400"/>
              </a:spcBef>
              <a:spcAft>
                <a:spcPts val="0"/>
              </a:spcAft>
              <a:buClr>
                <a:schemeClr val="dk1"/>
              </a:buClr>
              <a:buSzPts val="1200"/>
              <a:buFont typeface="Palatino"/>
              <a:buChar char="–"/>
              <a:defRPr sz="1200" b="0" i="0" u="none" strike="noStrike" cap="none">
                <a:solidFill>
                  <a:schemeClr val="dk1"/>
                </a:solidFill>
                <a:latin typeface="Arial"/>
                <a:ea typeface="Arial"/>
                <a:cs typeface="Arial"/>
                <a:sym typeface="Arial"/>
              </a:defRPr>
            </a:lvl3pPr>
            <a:lvl4pPr marL="1828800" marR="0" lvl="3" indent="-304800" algn="l" rtl="0">
              <a:lnSpc>
                <a:spcPct val="100000"/>
              </a:lnSpc>
              <a:spcBef>
                <a:spcPts val="1400"/>
              </a:spcBef>
              <a:spcAft>
                <a:spcPts val="0"/>
              </a:spcAft>
              <a:buClr>
                <a:schemeClr val="dk1"/>
              </a:buClr>
              <a:buSzPts val="1200"/>
              <a:buFont typeface="Arial"/>
              <a:buChar char="•"/>
              <a:defRPr sz="1200" b="0" i="1" u="none" strike="noStrike" cap="none">
                <a:solidFill>
                  <a:schemeClr val="dk1"/>
                </a:solidFill>
                <a:latin typeface="Arial"/>
                <a:ea typeface="Arial"/>
                <a:cs typeface="Arial"/>
                <a:sym typeface="Arial"/>
              </a:defRPr>
            </a:lvl4pPr>
            <a:lvl5pPr marL="2286000" marR="0" lvl="4" indent="-298450" algn="l" rtl="0">
              <a:lnSpc>
                <a:spcPct val="100000"/>
              </a:lnSpc>
              <a:spcBef>
                <a:spcPts val="1400"/>
              </a:spcBef>
              <a:spcAft>
                <a:spcPts val="0"/>
              </a:spcAft>
              <a:buClr>
                <a:schemeClr val="dk1"/>
              </a:buClr>
              <a:buSzPts val="1100"/>
              <a:buFont typeface="Palatino"/>
              <a:buChar char="–"/>
              <a:defRPr sz="1100" b="0" i="0" u="none" strike="noStrike" cap="none">
                <a:solidFill>
                  <a:schemeClr val="dk1"/>
                </a:solidFill>
                <a:latin typeface="Arial"/>
                <a:ea typeface="Arial"/>
                <a:cs typeface="Arial"/>
                <a:sym typeface="Arial"/>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53" name="Google Shape;53;p13"/>
          <p:cNvSpPr txBox="1">
            <a:spLocks noGrp="1"/>
          </p:cNvSpPr>
          <p:nvPr>
            <p:ph type="dt" idx="10"/>
          </p:nvPr>
        </p:nvSpPr>
        <p:spPr>
          <a:xfrm>
            <a:off x="628650" y="5560640"/>
            <a:ext cx="2057400" cy="273844"/>
          </a:xfrm>
          <a:prstGeom prst="rect">
            <a:avLst/>
          </a:prstGeom>
          <a:noFill/>
          <a:ln>
            <a:noFill/>
          </a:ln>
        </p:spPr>
        <p:txBody>
          <a:bodyPr spcFirstLastPara="1" wrap="square" lIns="68575" tIns="34275" rIns="68575" bIns="34275" anchor="ctr" anchorCtr="0">
            <a:noAutofit/>
          </a:bodyPr>
          <a:lstStyle>
            <a:lvl1pPr marR="0" lvl="0" algn="l" rtl="0">
              <a:spcBef>
                <a:spcPts val="0"/>
              </a:spcBef>
              <a:spcAft>
                <a:spcPts val="0"/>
              </a:spcAft>
              <a:buSzPts val="1100"/>
              <a:buNone/>
              <a:defRPr sz="900" b="1" i="0" u="none" strike="noStrike" cap="none">
                <a:solidFill>
                  <a:srgbClr val="909091"/>
                </a:solidFill>
                <a:latin typeface="Arial"/>
                <a:ea typeface="Arial"/>
                <a:cs typeface="Arial"/>
                <a:sym typeface="Arial"/>
              </a:defRPr>
            </a:lvl1pPr>
            <a:lvl2pPr marR="0" lvl="1" algn="l" rtl="0">
              <a:spcBef>
                <a:spcPts val="0"/>
              </a:spcBef>
              <a:spcAft>
                <a:spcPts val="0"/>
              </a:spcAft>
              <a:buSzPts val="1100"/>
              <a:buNone/>
              <a:defRPr sz="1400" b="0" i="0" u="none" strike="noStrike" cap="none">
                <a:solidFill>
                  <a:schemeClr val="dk1"/>
                </a:solidFill>
                <a:latin typeface="Arial"/>
                <a:ea typeface="Arial"/>
                <a:cs typeface="Arial"/>
                <a:sym typeface="Arial"/>
              </a:defRPr>
            </a:lvl2pPr>
            <a:lvl3pPr marR="0" lvl="2" algn="l" rtl="0">
              <a:spcBef>
                <a:spcPts val="0"/>
              </a:spcBef>
              <a:spcAft>
                <a:spcPts val="0"/>
              </a:spcAft>
              <a:buSzPts val="1100"/>
              <a:buNone/>
              <a:defRPr sz="1400" b="0" i="0" u="none" strike="noStrike" cap="none">
                <a:solidFill>
                  <a:schemeClr val="dk1"/>
                </a:solidFill>
                <a:latin typeface="Arial"/>
                <a:ea typeface="Arial"/>
                <a:cs typeface="Arial"/>
                <a:sym typeface="Arial"/>
              </a:defRPr>
            </a:lvl3pPr>
            <a:lvl4pPr marR="0" lvl="3" algn="l" rtl="0">
              <a:spcBef>
                <a:spcPts val="0"/>
              </a:spcBef>
              <a:spcAft>
                <a:spcPts val="0"/>
              </a:spcAft>
              <a:buSzPts val="1100"/>
              <a:buNone/>
              <a:defRPr sz="1400" b="0" i="0" u="none" strike="noStrike" cap="none">
                <a:solidFill>
                  <a:schemeClr val="dk1"/>
                </a:solidFill>
                <a:latin typeface="Arial"/>
                <a:ea typeface="Arial"/>
                <a:cs typeface="Arial"/>
                <a:sym typeface="Arial"/>
              </a:defRPr>
            </a:lvl4pPr>
            <a:lvl5pPr marR="0" lvl="4" algn="l" rtl="0">
              <a:spcBef>
                <a:spcPts val="0"/>
              </a:spcBef>
              <a:spcAft>
                <a:spcPts val="0"/>
              </a:spcAft>
              <a:buSzPts val="1100"/>
              <a:buNone/>
              <a:defRPr sz="1400" b="0" i="0" u="none" strike="noStrike" cap="none">
                <a:solidFill>
                  <a:schemeClr val="dk1"/>
                </a:solidFill>
                <a:latin typeface="Arial"/>
                <a:ea typeface="Arial"/>
                <a:cs typeface="Arial"/>
                <a:sym typeface="Arial"/>
              </a:defRPr>
            </a:lvl5pPr>
            <a:lvl6pPr marR="0" lvl="5" algn="l" rtl="0">
              <a:spcBef>
                <a:spcPts val="0"/>
              </a:spcBef>
              <a:spcAft>
                <a:spcPts val="0"/>
              </a:spcAft>
              <a:buSzPts val="1100"/>
              <a:buNone/>
              <a:defRPr sz="1400" b="0" i="0" u="none" strike="noStrike" cap="none">
                <a:solidFill>
                  <a:schemeClr val="dk1"/>
                </a:solidFill>
                <a:latin typeface="Arial"/>
                <a:ea typeface="Arial"/>
                <a:cs typeface="Arial"/>
                <a:sym typeface="Arial"/>
              </a:defRPr>
            </a:lvl6pPr>
            <a:lvl7pPr marR="0" lvl="6" algn="l" rtl="0">
              <a:spcBef>
                <a:spcPts val="0"/>
              </a:spcBef>
              <a:spcAft>
                <a:spcPts val="0"/>
              </a:spcAft>
              <a:buSzPts val="1100"/>
              <a:buNone/>
              <a:defRPr sz="1400" b="0" i="0" u="none" strike="noStrike" cap="none">
                <a:solidFill>
                  <a:schemeClr val="dk1"/>
                </a:solidFill>
                <a:latin typeface="Arial"/>
                <a:ea typeface="Arial"/>
                <a:cs typeface="Arial"/>
                <a:sym typeface="Arial"/>
              </a:defRPr>
            </a:lvl7pPr>
            <a:lvl8pPr marR="0" lvl="7" algn="l" rtl="0">
              <a:spcBef>
                <a:spcPts val="0"/>
              </a:spcBef>
              <a:spcAft>
                <a:spcPts val="0"/>
              </a:spcAft>
              <a:buSzPts val="1100"/>
              <a:buNone/>
              <a:defRPr sz="1400" b="0" i="0" u="none" strike="noStrike" cap="none">
                <a:solidFill>
                  <a:schemeClr val="dk1"/>
                </a:solidFill>
                <a:latin typeface="Arial"/>
                <a:ea typeface="Arial"/>
                <a:cs typeface="Arial"/>
                <a:sym typeface="Arial"/>
              </a:defRPr>
            </a:lvl8pPr>
            <a:lvl9pPr marR="0" lvl="8" algn="l" rtl="0">
              <a:spcBef>
                <a:spcPts val="0"/>
              </a:spcBef>
              <a:spcAft>
                <a:spcPts val="0"/>
              </a:spcAft>
              <a:buSzPts val="1100"/>
              <a:buNone/>
              <a:defRPr sz="1400" b="0" i="0" u="none" strike="noStrike" cap="none">
                <a:solidFill>
                  <a:schemeClr val="dk1"/>
                </a:solidFill>
                <a:latin typeface="Arial"/>
                <a:ea typeface="Arial"/>
                <a:cs typeface="Arial"/>
                <a:sym typeface="Arial"/>
              </a:defRPr>
            </a:lvl9pPr>
          </a:lstStyle>
          <a:p>
            <a:endParaRPr/>
          </a:p>
        </p:txBody>
      </p:sp>
      <p:sp>
        <p:nvSpPr>
          <p:cNvPr id="54" name="Google Shape;54;p13"/>
          <p:cNvSpPr txBox="1">
            <a:spLocks noGrp="1"/>
          </p:cNvSpPr>
          <p:nvPr>
            <p:ph type="ftr" idx="11"/>
          </p:nvPr>
        </p:nvSpPr>
        <p:spPr>
          <a:xfrm>
            <a:off x="3028950" y="5560640"/>
            <a:ext cx="3086100" cy="273844"/>
          </a:xfrm>
          <a:prstGeom prst="rect">
            <a:avLst/>
          </a:prstGeom>
          <a:noFill/>
          <a:ln>
            <a:noFill/>
          </a:ln>
        </p:spPr>
        <p:txBody>
          <a:bodyPr spcFirstLastPara="1" wrap="square" lIns="68575" tIns="34275" rIns="68575" bIns="34275" anchor="ctr" anchorCtr="0">
            <a:noAutofit/>
          </a:bodyPr>
          <a:lstStyle>
            <a:lvl1pPr marR="0" lvl="0" algn="ctr" rtl="0">
              <a:spcBef>
                <a:spcPts val="0"/>
              </a:spcBef>
              <a:spcAft>
                <a:spcPts val="0"/>
              </a:spcAft>
              <a:buSzPts val="1100"/>
              <a:buNone/>
              <a:defRPr sz="900" b="1" i="0" u="none" strike="noStrike" cap="none">
                <a:solidFill>
                  <a:srgbClr val="909091"/>
                </a:solidFill>
                <a:latin typeface="Arial"/>
                <a:ea typeface="Arial"/>
                <a:cs typeface="Arial"/>
                <a:sym typeface="Arial"/>
              </a:defRPr>
            </a:lvl1pPr>
            <a:lvl2pPr marR="0" lvl="1" algn="l" rtl="0">
              <a:spcBef>
                <a:spcPts val="0"/>
              </a:spcBef>
              <a:spcAft>
                <a:spcPts val="0"/>
              </a:spcAft>
              <a:buSzPts val="1100"/>
              <a:buNone/>
              <a:defRPr sz="1400" b="0" i="0" u="none" strike="noStrike" cap="none">
                <a:solidFill>
                  <a:schemeClr val="dk1"/>
                </a:solidFill>
                <a:latin typeface="Arial"/>
                <a:ea typeface="Arial"/>
                <a:cs typeface="Arial"/>
                <a:sym typeface="Arial"/>
              </a:defRPr>
            </a:lvl2pPr>
            <a:lvl3pPr marR="0" lvl="2" algn="l" rtl="0">
              <a:spcBef>
                <a:spcPts val="0"/>
              </a:spcBef>
              <a:spcAft>
                <a:spcPts val="0"/>
              </a:spcAft>
              <a:buSzPts val="1100"/>
              <a:buNone/>
              <a:defRPr sz="1400" b="0" i="0" u="none" strike="noStrike" cap="none">
                <a:solidFill>
                  <a:schemeClr val="dk1"/>
                </a:solidFill>
                <a:latin typeface="Arial"/>
                <a:ea typeface="Arial"/>
                <a:cs typeface="Arial"/>
                <a:sym typeface="Arial"/>
              </a:defRPr>
            </a:lvl3pPr>
            <a:lvl4pPr marR="0" lvl="3" algn="l" rtl="0">
              <a:spcBef>
                <a:spcPts val="0"/>
              </a:spcBef>
              <a:spcAft>
                <a:spcPts val="0"/>
              </a:spcAft>
              <a:buSzPts val="1100"/>
              <a:buNone/>
              <a:defRPr sz="1400" b="0" i="0" u="none" strike="noStrike" cap="none">
                <a:solidFill>
                  <a:schemeClr val="dk1"/>
                </a:solidFill>
                <a:latin typeface="Arial"/>
                <a:ea typeface="Arial"/>
                <a:cs typeface="Arial"/>
                <a:sym typeface="Arial"/>
              </a:defRPr>
            </a:lvl4pPr>
            <a:lvl5pPr marR="0" lvl="4" algn="l" rtl="0">
              <a:spcBef>
                <a:spcPts val="0"/>
              </a:spcBef>
              <a:spcAft>
                <a:spcPts val="0"/>
              </a:spcAft>
              <a:buSzPts val="1100"/>
              <a:buNone/>
              <a:defRPr sz="1400" b="0" i="0" u="none" strike="noStrike" cap="none">
                <a:solidFill>
                  <a:schemeClr val="dk1"/>
                </a:solidFill>
                <a:latin typeface="Arial"/>
                <a:ea typeface="Arial"/>
                <a:cs typeface="Arial"/>
                <a:sym typeface="Arial"/>
              </a:defRPr>
            </a:lvl5pPr>
            <a:lvl6pPr marR="0" lvl="5" algn="l" rtl="0">
              <a:spcBef>
                <a:spcPts val="0"/>
              </a:spcBef>
              <a:spcAft>
                <a:spcPts val="0"/>
              </a:spcAft>
              <a:buSzPts val="1100"/>
              <a:buNone/>
              <a:defRPr sz="1400" b="0" i="0" u="none" strike="noStrike" cap="none">
                <a:solidFill>
                  <a:schemeClr val="dk1"/>
                </a:solidFill>
                <a:latin typeface="Arial"/>
                <a:ea typeface="Arial"/>
                <a:cs typeface="Arial"/>
                <a:sym typeface="Arial"/>
              </a:defRPr>
            </a:lvl6pPr>
            <a:lvl7pPr marR="0" lvl="6" algn="l" rtl="0">
              <a:spcBef>
                <a:spcPts val="0"/>
              </a:spcBef>
              <a:spcAft>
                <a:spcPts val="0"/>
              </a:spcAft>
              <a:buSzPts val="1100"/>
              <a:buNone/>
              <a:defRPr sz="1400" b="0" i="0" u="none" strike="noStrike" cap="none">
                <a:solidFill>
                  <a:schemeClr val="dk1"/>
                </a:solidFill>
                <a:latin typeface="Arial"/>
                <a:ea typeface="Arial"/>
                <a:cs typeface="Arial"/>
                <a:sym typeface="Arial"/>
              </a:defRPr>
            </a:lvl7pPr>
            <a:lvl8pPr marR="0" lvl="7" algn="l" rtl="0">
              <a:spcBef>
                <a:spcPts val="0"/>
              </a:spcBef>
              <a:spcAft>
                <a:spcPts val="0"/>
              </a:spcAft>
              <a:buSzPts val="1100"/>
              <a:buNone/>
              <a:defRPr sz="1400" b="0" i="0" u="none" strike="noStrike" cap="none">
                <a:solidFill>
                  <a:schemeClr val="dk1"/>
                </a:solidFill>
                <a:latin typeface="Arial"/>
                <a:ea typeface="Arial"/>
                <a:cs typeface="Arial"/>
                <a:sym typeface="Arial"/>
              </a:defRPr>
            </a:lvl8pPr>
            <a:lvl9pPr marR="0" lvl="8" algn="l" rtl="0">
              <a:spcBef>
                <a:spcPts val="0"/>
              </a:spcBef>
              <a:spcAft>
                <a:spcPts val="0"/>
              </a:spcAft>
              <a:buSzPts val="1100"/>
              <a:buNone/>
              <a:defRPr sz="1400" b="0" i="0" u="none" strike="noStrike" cap="none">
                <a:solidFill>
                  <a:schemeClr val="dk1"/>
                </a:solidFill>
                <a:latin typeface="Arial"/>
                <a:ea typeface="Arial"/>
                <a:cs typeface="Arial"/>
                <a:sym typeface="Arial"/>
              </a:defRPr>
            </a:lvl9pPr>
          </a:lstStyle>
          <a:p>
            <a:endParaRPr/>
          </a:p>
        </p:txBody>
      </p:sp>
      <p:sp>
        <p:nvSpPr>
          <p:cNvPr id="55" name="Google Shape;55;p13"/>
          <p:cNvSpPr txBox="1">
            <a:spLocks noGrp="1"/>
          </p:cNvSpPr>
          <p:nvPr>
            <p:ph type="sldNum" idx="12"/>
          </p:nvPr>
        </p:nvSpPr>
        <p:spPr>
          <a:xfrm>
            <a:off x="3543300" y="4767263"/>
            <a:ext cx="2057400" cy="273844"/>
          </a:xfrm>
          <a:prstGeom prst="rect">
            <a:avLst/>
          </a:prstGeom>
          <a:noFill/>
          <a:ln>
            <a:noFill/>
          </a:ln>
        </p:spPr>
        <p:txBody>
          <a:bodyPr spcFirstLastPara="1" wrap="square" lIns="68575" tIns="34275" rIns="68575" bIns="34275" anchor="ctr" anchorCtr="0">
            <a:noAutofit/>
          </a:bodyPr>
          <a:lstStyle>
            <a:lvl1pPr marL="0" marR="0" lvl="0" indent="0" algn="ctr" rtl="0">
              <a:spcBef>
                <a:spcPts val="0"/>
              </a:spcBef>
              <a:buNone/>
              <a:defRPr sz="900" b="1" i="0" u="none" strike="noStrike" cap="none">
                <a:solidFill>
                  <a:schemeClr val="dk1"/>
                </a:solidFill>
                <a:latin typeface="Arial"/>
                <a:ea typeface="Arial"/>
                <a:cs typeface="Arial"/>
                <a:sym typeface="Arial"/>
              </a:defRPr>
            </a:lvl1pPr>
            <a:lvl2pPr marL="0" marR="0" lvl="1" indent="0" algn="ctr" rtl="0">
              <a:spcBef>
                <a:spcPts val="0"/>
              </a:spcBef>
              <a:buNone/>
              <a:defRPr sz="900" b="1" i="0" u="none" strike="noStrike" cap="none">
                <a:solidFill>
                  <a:schemeClr val="dk1"/>
                </a:solidFill>
                <a:latin typeface="Arial"/>
                <a:ea typeface="Arial"/>
                <a:cs typeface="Arial"/>
                <a:sym typeface="Arial"/>
              </a:defRPr>
            </a:lvl2pPr>
            <a:lvl3pPr marL="0" marR="0" lvl="2" indent="0" algn="ctr" rtl="0">
              <a:spcBef>
                <a:spcPts val="0"/>
              </a:spcBef>
              <a:buNone/>
              <a:defRPr sz="900" b="1" i="0" u="none" strike="noStrike" cap="none">
                <a:solidFill>
                  <a:schemeClr val="dk1"/>
                </a:solidFill>
                <a:latin typeface="Arial"/>
                <a:ea typeface="Arial"/>
                <a:cs typeface="Arial"/>
                <a:sym typeface="Arial"/>
              </a:defRPr>
            </a:lvl3pPr>
            <a:lvl4pPr marL="0" marR="0" lvl="3" indent="0" algn="ctr" rtl="0">
              <a:spcBef>
                <a:spcPts val="0"/>
              </a:spcBef>
              <a:buNone/>
              <a:defRPr sz="900" b="1" i="0" u="none" strike="noStrike" cap="none">
                <a:solidFill>
                  <a:schemeClr val="dk1"/>
                </a:solidFill>
                <a:latin typeface="Arial"/>
                <a:ea typeface="Arial"/>
                <a:cs typeface="Arial"/>
                <a:sym typeface="Arial"/>
              </a:defRPr>
            </a:lvl4pPr>
            <a:lvl5pPr marL="0" marR="0" lvl="4" indent="0" algn="ctr" rtl="0">
              <a:spcBef>
                <a:spcPts val="0"/>
              </a:spcBef>
              <a:buNone/>
              <a:defRPr sz="900" b="1" i="0" u="none" strike="noStrike" cap="none">
                <a:solidFill>
                  <a:schemeClr val="dk1"/>
                </a:solidFill>
                <a:latin typeface="Arial"/>
                <a:ea typeface="Arial"/>
                <a:cs typeface="Arial"/>
                <a:sym typeface="Arial"/>
              </a:defRPr>
            </a:lvl5pPr>
            <a:lvl6pPr marL="0" marR="0" lvl="5" indent="0" algn="ctr" rtl="0">
              <a:spcBef>
                <a:spcPts val="0"/>
              </a:spcBef>
              <a:buNone/>
              <a:defRPr sz="900" b="1" i="0" u="none" strike="noStrike" cap="none">
                <a:solidFill>
                  <a:schemeClr val="dk1"/>
                </a:solidFill>
                <a:latin typeface="Arial"/>
                <a:ea typeface="Arial"/>
                <a:cs typeface="Arial"/>
                <a:sym typeface="Arial"/>
              </a:defRPr>
            </a:lvl6pPr>
            <a:lvl7pPr marL="0" marR="0" lvl="6" indent="0" algn="ctr" rtl="0">
              <a:spcBef>
                <a:spcPts val="0"/>
              </a:spcBef>
              <a:buNone/>
              <a:defRPr sz="900" b="1" i="0" u="none" strike="noStrike" cap="none">
                <a:solidFill>
                  <a:schemeClr val="dk1"/>
                </a:solidFill>
                <a:latin typeface="Arial"/>
                <a:ea typeface="Arial"/>
                <a:cs typeface="Arial"/>
                <a:sym typeface="Arial"/>
              </a:defRPr>
            </a:lvl7pPr>
            <a:lvl8pPr marL="0" marR="0" lvl="7" indent="0" algn="ctr" rtl="0">
              <a:spcBef>
                <a:spcPts val="0"/>
              </a:spcBef>
              <a:buNone/>
              <a:defRPr sz="900" b="1" i="0" u="none" strike="noStrike" cap="none">
                <a:solidFill>
                  <a:schemeClr val="dk1"/>
                </a:solidFill>
                <a:latin typeface="Arial"/>
                <a:ea typeface="Arial"/>
                <a:cs typeface="Arial"/>
                <a:sym typeface="Arial"/>
              </a:defRPr>
            </a:lvl8pPr>
            <a:lvl9pPr marL="0" marR="0" lvl="8" indent="0" algn="ctr" rtl="0">
              <a:spcBef>
                <a:spcPts val="0"/>
              </a:spcBef>
              <a:buNone/>
              <a:defRPr sz="900" b="1" i="0" u="none" strike="noStrike" cap="none">
                <a:solidFill>
                  <a:schemeClr val="dk1"/>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
              <a:t>‹#›</a:t>
            </a:fld>
            <a:endParaRPr/>
          </a:p>
        </p:txBody>
      </p:sp>
      <p:pic>
        <p:nvPicPr>
          <p:cNvPr id="56" name="Google Shape;56;p13"/>
          <p:cNvPicPr preferRelativeResize="0"/>
          <p:nvPr/>
        </p:nvPicPr>
        <p:blipFill rotWithShape="1">
          <a:blip r:embed="rId16">
            <a:alphaModFix/>
          </a:blip>
          <a:srcRect/>
          <a:stretch/>
        </p:blipFill>
        <p:spPr>
          <a:xfrm>
            <a:off x="295866" y="4616750"/>
            <a:ext cx="956120" cy="342695"/>
          </a:xfrm>
          <a:prstGeom prst="rect">
            <a:avLst/>
          </a:prstGeom>
          <a:noFill/>
          <a:ln>
            <a:noFill/>
          </a:ln>
        </p:spPr>
      </p:pic>
      <p:pic>
        <p:nvPicPr>
          <p:cNvPr id="57" name="Google Shape;57;p13"/>
          <p:cNvPicPr preferRelativeResize="0"/>
          <p:nvPr/>
        </p:nvPicPr>
        <p:blipFill rotWithShape="1">
          <a:blip r:embed="rId17">
            <a:alphaModFix/>
          </a:blip>
          <a:srcRect/>
          <a:stretch/>
        </p:blipFill>
        <p:spPr>
          <a:xfrm>
            <a:off x="8092440" y="4800600"/>
            <a:ext cx="692658" cy="132102"/>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4"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6"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504">
          <p15:clr>
            <a:srgbClr val="F26B43"/>
          </p15:clr>
        </p15:guide>
        <p15:guide id="2" pos="2880">
          <p15:clr>
            <a:srgbClr val="F26B43"/>
          </p15:clr>
        </p15:guide>
        <p15:guide id="3" orient="horz" pos="702">
          <p15:clr>
            <a:srgbClr val="F26B43"/>
          </p15:clr>
        </p15:guide>
        <p15:guide id="4" orient="horz" pos="1620">
          <p15:clr>
            <a:srgbClr val="F26B43"/>
          </p15:clr>
        </p15:guide>
        <p15:guide id="5" orient="horz" pos="738">
          <p15:clr>
            <a:srgbClr val="F26B43"/>
          </p15:clr>
        </p15:guide>
        <p15:guide id="6" orient="horz" pos="2808">
          <p15:clr>
            <a:srgbClr val="F26B43"/>
          </p15:clr>
        </p15:guide>
        <p15:guide id="7" orient="horz" pos="846">
          <p15:clr>
            <a:srgbClr val="F26B43"/>
          </p15:clr>
        </p15:guide>
        <p15:guide id="8" pos="5580">
          <p15:clr>
            <a:srgbClr val="F26B43"/>
          </p15:clr>
        </p15:guide>
        <p15:guide id="9" pos="18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4.xml"/></Relationships>
</file>

<file path=ppt/slides/_rels/slide1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4.xml"/></Relationships>
</file>

<file path=ppt/slides/_rels/slide1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4.xml"/></Relationships>
</file>

<file path=ppt/slides/_rels/slide1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4.xml"/></Relationships>
</file>

<file path=ppt/slides/_rels/slide1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4.xml"/></Relationships>
</file>

<file path=ppt/slides/_rels/slide16.xml.rels><?xml version="1.0" encoding="UTF-8" standalone="yes"?>
<Relationships xmlns="http://schemas.openxmlformats.org/package/2006/relationships"><Relationship Id="rId3" Type="http://schemas.openxmlformats.org/officeDocument/2006/relationships/hyperlink" Target="http://localhost:8888/view/Downloads/animated_scatter_plot.html" TargetMode="External"/><Relationship Id="rId2" Type="http://schemas.openxmlformats.org/officeDocument/2006/relationships/image" Target="../media/image34.png"/><Relationship Id="rId1" Type="http://schemas.openxmlformats.org/officeDocument/2006/relationships/slideLayout" Target="../slideLayouts/slideLayout24.xml"/></Relationships>
</file>

<file path=ppt/slides/_rels/slide1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4.xml"/><Relationship Id="rId4" Type="http://schemas.openxmlformats.org/officeDocument/2006/relationships/hyperlink" Target="file:///C:\Users\prane\Downloads\choropleth_map.html"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13.png"/><Relationship Id="rId2" Type="http://schemas.openxmlformats.org/officeDocument/2006/relationships/diagramData" Target="../diagrams/data1.xml"/><Relationship Id="rId1" Type="http://schemas.openxmlformats.org/officeDocument/2006/relationships/slideLayout" Target="../slideLayouts/slideLayout20.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xml"/><Relationship Id="rId1" Type="http://schemas.openxmlformats.org/officeDocument/2006/relationships/slideLayout" Target="../slideLayouts/slideLayout25.xml"/><Relationship Id="rId5" Type="http://schemas.openxmlformats.org/officeDocument/2006/relationships/image" Target="../media/image16.jpg"/><Relationship Id="rId4" Type="http://schemas.openxmlformats.org/officeDocument/2006/relationships/image" Target="../media/image15.jpg"/></Relationships>
</file>

<file path=ppt/slides/_rels/slide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5.xml"/><Relationship Id="rId4" Type="http://schemas.openxmlformats.org/officeDocument/2006/relationships/image" Target="../media/image19.png"/></Relationships>
</file>

<file path=ppt/slides/_rels/slide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4.xml"/><Relationship Id="rId5" Type="http://schemas.openxmlformats.org/officeDocument/2006/relationships/image" Target="../media/image25.png"/><Relationship Id="rId4" Type="http://schemas.openxmlformats.org/officeDocument/2006/relationships/image" Target="../media/image24.png"/></Relationships>
</file>

<file path=ppt/slides/_rels/slide9.xml.rels><?xml version="1.0" encoding="UTF-8" standalone="yes"?>
<Relationships xmlns="http://schemas.openxmlformats.org/package/2006/relationships"><Relationship Id="rId3" Type="http://schemas.openxmlformats.org/officeDocument/2006/relationships/image" Target="../media/image27.tmp"/><Relationship Id="rId2" Type="http://schemas.openxmlformats.org/officeDocument/2006/relationships/image" Target="../media/image26.tmp"/><Relationship Id="rId1" Type="http://schemas.openxmlformats.org/officeDocument/2006/relationships/slideLayout" Target="../slideLayouts/slideLayout2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29"/>
          <p:cNvSpPr txBox="1">
            <a:spLocks noGrp="1"/>
          </p:cNvSpPr>
          <p:nvPr>
            <p:ph type="ctrTitle"/>
          </p:nvPr>
        </p:nvSpPr>
        <p:spPr>
          <a:xfrm>
            <a:off x="302350" y="77638"/>
            <a:ext cx="8841600" cy="1080457"/>
          </a:xfrm>
          <a:prstGeom prst="rect">
            <a:avLst/>
          </a:prstGeom>
          <a:noFill/>
          <a:ln>
            <a:noFill/>
          </a:ln>
        </p:spPr>
        <p:txBody>
          <a:bodyPr spcFirstLastPara="1" wrap="square" lIns="0" tIns="0" rIns="0" bIns="0" anchor="b" anchorCtr="0">
            <a:noAutofit/>
          </a:bodyPr>
          <a:lstStyle/>
          <a:p>
            <a:pPr marL="0" lvl="0" indent="0" algn="l" rtl="0">
              <a:lnSpc>
                <a:spcPct val="115000"/>
              </a:lnSpc>
              <a:spcBef>
                <a:spcPts val="0"/>
              </a:spcBef>
              <a:spcAft>
                <a:spcPts val="0"/>
              </a:spcAft>
              <a:buClr>
                <a:schemeClr val="dk2"/>
              </a:buClr>
              <a:buSzPts val="4800"/>
              <a:buFont typeface="Arial"/>
              <a:buNone/>
            </a:pPr>
            <a:r>
              <a:rPr lang="en" sz="3200" dirty="0">
                <a:solidFill>
                  <a:srgbClr val="FFFFFF"/>
                </a:solidFill>
              </a:rPr>
              <a:t>Tesla Sales: Visualizing the Journey of Electric Excellence</a:t>
            </a:r>
            <a:endParaRPr sz="3200" dirty="0">
              <a:solidFill>
                <a:srgbClr val="FFFFFF"/>
              </a:solidFill>
            </a:endParaRPr>
          </a:p>
        </p:txBody>
      </p:sp>
      <p:pic>
        <p:nvPicPr>
          <p:cNvPr id="2" name="Picture 20">
            <a:extLst>
              <a:ext uri="{FF2B5EF4-FFF2-40B4-BE49-F238E27FC236}">
                <a16:creationId xmlns:a16="http://schemas.microsoft.com/office/drawing/2014/main" id="{B9DE2772-6EB0-54A6-946B-05D8337557D9}"/>
              </a:ext>
            </a:extLst>
          </p:cNvPr>
          <p:cNvPicPr>
            <a:picLocks noChangeAspect="1" noChangeArrowheads="1"/>
          </p:cNvPicPr>
          <p:nvPr/>
        </p:nvPicPr>
        <p:blipFill>
          <a:blip r:embed="rId3">
            <a:alphaModFix amt="20000"/>
            <a:extLst>
              <a:ext uri="{28A0092B-C50C-407E-A947-70E740481C1C}">
                <a14:useLocalDpi xmlns:a14="http://schemas.microsoft.com/office/drawing/2010/main" val="0"/>
              </a:ext>
            </a:extLst>
          </a:blip>
          <a:srcRect/>
          <a:stretch>
            <a:fillRect/>
          </a:stretch>
        </p:blipFill>
        <p:spPr bwMode="auto">
          <a:xfrm>
            <a:off x="2605178" y="1061049"/>
            <a:ext cx="3433312" cy="292435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85BA234-E6A9-FA39-CD51-577E59D149D7}"/>
              </a:ext>
            </a:extLst>
          </p:cNvPr>
          <p:cNvSpPr txBox="1"/>
          <p:nvPr/>
        </p:nvSpPr>
        <p:spPr>
          <a:xfrm>
            <a:off x="72814" y="184752"/>
            <a:ext cx="6695439" cy="400110"/>
          </a:xfrm>
          <a:prstGeom prst="rect">
            <a:avLst/>
          </a:prstGeom>
          <a:noFill/>
        </p:spPr>
        <p:txBody>
          <a:bodyPr wrap="square">
            <a:spAutoFit/>
          </a:bodyPr>
          <a:lstStyle/>
          <a:p>
            <a:r>
              <a:rPr lang="en-US" sz="2000" b="1" i="0" dirty="0">
                <a:solidFill>
                  <a:schemeClr val="bg2"/>
                </a:solidFill>
                <a:effectLst/>
                <a:latin typeface="+mj-lt"/>
              </a:rPr>
              <a:t>Exploration of Car Models in the Dataset</a:t>
            </a:r>
            <a:endParaRPr lang="en-IN" sz="2000" dirty="0">
              <a:solidFill>
                <a:schemeClr val="bg2"/>
              </a:solidFill>
              <a:latin typeface="+mj-lt"/>
            </a:endParaRPr>
          </a:p>
        </p:txBody>
      </p:sp>
      <p:sp>
        <p:nvSpPr>
          <p:cNvPr id="6" name="Rectangle 5">
            <a:extLst>
              <a:ext uri="{FF2B5EF4-FFF2-40B4-BE49-F238E27FC236}">
                <a16:creationId xmlns:a16="http://schemas.microsoft.com/office/drawing/2014/main" id="{5FA05B61-146B-84DE-612A-40B21EEA9424}"/>
              </a:ext>
            </a:extLst>
          </p:cNvPr>
          <p:cNvSpPr/>
          <p:nvPr/>
        </p:nvSpPr>
        <p:spPr>
          <a:xfrm>
            <a:off x="5723466" y="1359475"/>
            <a:ext cx="3420534" cy="1654658"/>
          </a:xfrm>
          <a:prstGeom prst="rect">
            <a:avLst/>
          </a:prstGeom>
          <a:solidFill>
            <a:schemeClr val="accent2">
              <a:lumMod val="75000"/>
              <a:alpha val="68235"/>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7" name="TextBox 6">
            <a:extLst>
              <a:ext uri="{FF2B5EF4-FFF2-40B4-BE49-F238E27FC236}">
                <a16:creationId xmlns:a16="http://schemas.microsoft.com/office/drawing/2014/main" id="{1FE38C14-F141-1E45-C7AE-BCA64EDC4B05}"/>
              </a:ext>
            </a:extLst>
          </p:cNvPr>
          <p:cNvSpPr txBox="1"/>
          <p:nvPr/>
        </p:nvSpPr>
        <p:spPr>
          <a:xfrm>
            <a:off x="5787813" y="1541604"/>
            <a:ext cx="3000586" cy="1200329"/>
          </a:xfrm>
          <a:prstGeom prst="rect">
            <a:avLst/>
          </a:prstGeom>
          <a:noFill/>
        </p:spPr>
        <p:txBody>
          <a:bodyPr wrap="square" rtlCol="0">
            <a:spAutoFit/>
          </a:bodyPr>
          <a:lstStyle/>
          <a:p>
            <a:pPr algn="just"/>
            <a:r>
              <a:rPr lang="en-US" sz="1200" b="1" dirty="0">
                <a:solidFill>
                  <a:schemeClr val="bg1">
                    <a:lumMod val="10000"/>
                  </a:schemeClr>
                </a:solidFill>
                <a:latin typeface="+mn-lt"/>
              </a:rPr>
              <a:t>W</a:t>
            </a:r>
            <a:r>
              <a:rPr lang="en-US" sz="1200" b="1" i="0" dirty="0">
                <a:solidFill>
                  <a:schemeClr val="bg1">
                    <a:lumMod val="10000"/>
                  </a:schemeClr>
                </a:solidFill>
                <a:effectLst/>
                <a:latin typeface="+mn-lt"/>
              </a:rPr>
              <a:t>e explore the distribution of car models within our dataset. The bar chart illustrates the count of each car model, providing insights into the prevalence of different models. Follow Gestalts principles of color harmony </a:t>
            </a:r>
          </a:p>
        </p:txBody>
      </p:sp>
      <p:sp>
        <p:nvSpPr>
          <p:cNvPr id="8" name="Rectangle 7">
            <a:extLst>
              <a:ext uri="{FF2B5EF4-FFF2-40B4-BE49-F238E27FC236}">
                <a16:creationId xmlns:a16="http://schemas.microsoft.com/office/drawing/2014/main" id="{FE53735F-333A-F019-342A-B02BB33D26A9}"/>
              </a:ext>
            </a:extLst>
          </p:cNvPr>
          <p:cNvSpPr/>
          <p:nvPr/>
        </p:nvSpPr>
        <p:spPr>
          <a:xfrm>
            <a:off x="5723466" y="3000771"/>
            <a:ext cx="3420534" cy="1557867"/>
          </a:xfrm>
          <a:prstGeom prst="rect">
            <a:avLst/>
          </a:prstGeom>
          <a:solidFill>
            <a:srgbClr val="823A7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9" name="TextBox 8">
            <a:extLst>
              <a:ext uri="{FF2B5EF4-FFF2-40B4-BE49-F238E27FC236}">
                <a16:creationId xmlns:a16="http://schemas.microsoft.com/office/drawing/2014/main" id="{25CFA5ED-AFFC-67FB-5E80-321084FD7C88}"/>
              </a:ext>
            </a:extLst>
          </p:cNvPr>
          <p:cNvSpPr txBox="1"/>
          <p:nvPr/>
        </p:nvSpPr>
        <p:spPr>
          <a:xfrm>
            <a:off x="5858402" y="2979698"/>
            <a:ext cx="2181014" cy="1600438"/>
          </a:xfrm>
          <a:prstGeom prst="rect">
            <a:avLst/>
          </a:prstGeom>
          <a:noFill/>
        </p:spPr>
        <p:txBody>
          <a:bodyPr wrap="square" rtlCol="0">
            <a:spAutoFit/>
          </a:bodyPr>
          <a:lstStyle/>
          <a:p>
            <a:pPr algn="just"/>
            <a:endParaRPr lang="en-US" b="1" i="0" dirty="0">
              <a:solidFill>
                <a:schemeClr val="bg1">
                  <a:lumMod val="10000"/>
                </a:schemeClr>
              </a:solidFill>
              <a:effectLst/>
              <a:latin typeface="+mn-lt"/>
            </a:endParaRPr>
          </a:p>
          <a:p>
            <a:pPr algn="l">
              <a:buFont typeface="Arial" panose="020B0604020202020204" pitchFamily="34" charset="0"/>
              <a:buChar char="•"/>
            </a:pPr>
            <a:r>
              <a:rPr lang="en-US" b="1" i="0" dirty="0">
                <a:effectLst/>
                <a:latin typeface="Söhne"/>
              </a:rPr>
              <a:t>X-axis:</a:t>
            </a:r>
            <a:r>
              <a:rPr lang="en-US" b="0" i="0" dirty="0">
                <a:effectLst/>
                <a:latin typeface="Söhne"/>
              </a:rPr>
              <a:t> Car Models</a:t>
            </a:r>
          </a:p>
          <a:p>
            <a:pPr algn="l">
              <a:buFont typeface="Arial" panose="020B0604020202020204" pitchFamily="34" charset="0"/>
              <a:buChar char="•"/>
            </a:pPr>
            <a:r>
              <a:rPr lang="en-US" b="1" i="0" dirty="0">
                <a:effectLst/>
                <a:latin typeface="Söhne"/>
              </a:rPr>
              <a:t>Y-axis:</a:t>
            </a:r>
            <a:r>
              <a:rPr lang="en-US" b="0" i="0" dirty="0">
                <a:effectLst/>
                <a:latin typeface="Söhne"/>
              </a:rPr>
              <a:t> Count of Occurrences</a:t>
            </a:r>
          </a:p>
          <a:p>
            <a:pPr algn="l">
              <a:buFont typeface="Arial" panose="020B0604020202020204" pitchFamily="34" charset="0"/>
              <a:buChar char="•"/>
            </a:pPr>
            <a:r>
              <a:rPr lang="en-US" b="1" i="0" dirty="0">
                <a:effectLst/>
                <a:latin typeface="Söhne"/>
              </a:rPr>
              <a:t>Title:</a:t>
            </a:r>
            <a:r>
              <a:rPr lang="en-US" b="0" i="0" dirty="0">
                <a:effectLst/>
                <a:latin typeface="Söhne"/>
              </a:rPr>
              <a:t> Count of Car Models</a:t>
            </a:r>
          </a:p>
          <a:p>
            <a:pPr algn="l">
              <a:buFont typeface="Arial" panose="020B0604020202020204" pitchFamily="34" charset="0"/>
              <a:buChar char="•"/>
            </a:pPr>
            <a:r>
              <a:rPr lang="en-US" b="1" dirty="0">
                <a:latin typeface="+mn-lt"/>
              </a:rPr>
              <a:t>Color palette: </a:t>
            </a:r>
            <a:r>
              <a:rPr lang="en-US" dirty="0">
                <a:latin typeface="Söhne"/>
              </a:rPr>
              <a:t>‘</a:t>
            </a:r>
            <a:r>
              <a:rPr lang="en-US" dirty="0">
                <a:latin typeface="+mn-lt"/>
              </a:rPr>
              <a:t>rocket’</a:t>
            </a:r>
            <a:endParaRPr lang="en-US" b="0" i="0" dirty="0">
              <a:effectLst/>
              <a:latin typeface="+mn-lt"/>
            </a:endParaRPr>
          </a:p>
          <a:p>
            <a:endParaRPr lang="en-IN" dirty="0"/>
          </a:p>
        </p:txBody>
      </p:sp>
      <p:pic>
        <p:nvPicPr>
          <p:cNvPr id="4" name="Picture 2">
            <a:extLst>
              <a:ext uri="{FF2B5EF4-FFF2-40B4-BE49-F238E27FC236}">
                <a16:creationId xmlns:a16="http://schemas.microsoft.com/office/drawing/2014/main" id="{F4540049-4FD4-C019-0584-D17A66EFFD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814" y="1350469"/>
            <a:ext cx="4323107" cy="32081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4152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3305B1DC-8102-46A7-5104-D1557D9982D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59927" y="1433945"/>
            <a:ext cx="4184073" cy="325146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B559B344-F789-1A2C-C7BD-574848A65ECC}"/>
              </a:ext>
            </a:extLst>
          </p:cNvPr>
          <p:cNvSpPr txBox="1"/>
          <p:nvPr/>
        </p:nvSpPr>
        <p:spPr>
          <a:xfrm>
            <a:off x="76199" y="216721"/>
            <a:ext cx="7758545" cy="400110"/>
          </a:xfrm>
          <a:prstGeom prst="rect">
            <a:avLst/>
          </a:prstGeom>
          <a:noFill/>
        </p:spPr>
        <p:txBody>
          <a:bodyPr wrap="square">
            <a:spAutoFit/>
          </a:bodyPr>
          <a:lstStyle/>
          <a:p>
            <a:r>
              <a:rPr lang="en-US" sz="2000" b="1" i="0" dirty="0">
                <a:solidFill>
                  <a:schemeClr val="bg2"/>
                </a:solidFill>
                <a:effectLst/>
                <a:latin typeface="+mj-lt"/>
              </a:rPr>
              <a:t>Exploring Price Dynamics: Average Price by Car Model</a:t>
            </a:r>
            <a:endParaRPr lang="en-IN" sz="2000" dirty="0">
              <a:solidFill>
                <a:schemeClr val="bg2"/>
              </a:solidFill>
              <a:latin typeface="+mj-lt"/>
            </a:endParaRPr>
          </a:p>
        </p:txBody>
      </p:sp>
      <p:sp>
        <p:nvSpPr>
          <p:cNvPr id="5" name="TextBox 4">
            <a:extLst>
              <a:ext uri="{FF2B5EF4-FFF2-40B4-BE49-F238E27FC236}">
                <a16:creationId xmlns:a16="http://schemas.microsoft.com/office/drawing/2014/main" id="{EE525820-C409-E992-31DC-5DBC17CD5937}"/>
              </a:ext>
            </a:extLst>
          </p:cNvPr>
          <p:cNvSpPr txBox="1"/>
          <p:nvPr/>
        </p:nvSpPr>
        <p:spPr>
          <a:xfrm>
            <a:off x="131617" y="1433945"/>
            <a:ext cx="4828309" cy="2246769"/>
          </a:xfrm>
          <a:prstGeom prst="rect">
            <a:avLst/>
          </a:prstGeom>
          <a:noFill/>
        </p:spPr>
        <p:txBody>
          <a:bodyPr wrap="square">
            <a:spAutoFit/>
          </a:bodyPr>
          <a:lstStyle/>
          <a:p>
            <a:r>
              <a:rPr lang="en-US" b="0" i="0" dirty="0">
                <a:solidFill>
                  <a:schemeClr val="bg1">
                    <a:lumMod val="10000"/>
                  </a:schemeClr>
                </a:solidFill>
                <a:effectLst/>
                <a:latin typeface="+mn-lt"/>
              </a:rPr>
              <a:t>This bar chart showcases the average price distribution across different car models in our dataset. The '</a:t>
            </a:r>
            <a:r>
              <a:rPr lang="en-US" b="0" i="0" dirty="0" err="1">
                <a:solidFill>
                  <a:schemeClr val="bg1">
                    <a:lumMod val="10000"/>
                  </a:schemeClr>
                </a:solidFill>
                <a:effectLst/>
                <a:latin typeface="+mn-lt"/>
              </a:rPr>
              <a:t>viridis</a:t>
            </a:r>
            <a:r>
              <a:rPr lang="en-US" b="0" i="0" dirty="0">
                <a:solidFill>
                  <a:schemeClr val="bg1">
                    <a:lumMod val="10000"/>
                  </a:schemeClr>
                </a:solidFill>
                <a:effectLst/>
                <a:latin typeface="+mn-lt"/>
              </a:rPr>
              <a:t>' color palette visually represents variations in average prices, offering valuable insights into the relative pricing of each car model.</a:t>
            </a:r>
          </a:p>
          <a:p>
            <a:endParaRPr lang="en-US" dirty="0">
              <a:solidFill>
                <a:schemeClr val="bg1">
                  <a:lumMod val="10000"/>
                </a:schemeClr>
              </a:solidFill>
              <a:latin typeface="+mn-lt"/>
            </a:endParaRPr>
          </a:p>
          <a:p>
            <a:r>
              <a:rPr lang="en-US" b="1" dirty="0">
                <a:solidFill>
                  <a:schemeClr val="bg1">
                    <a:lumMod val="10000"/>
                  </a:schemeClr>
                </a:solidFill>
                <a:latin typeface="+mn-lt"/>
              </a:rPr>
              <a:t>Insights:</a:t>
            </a:r>
          </a:p>
          <a:p>
            <a:endParaRPr lang="en-US" dirty="0">
              <a:solidFill>
                <a:schemeClr val="bg1">
                  <a:lumMod val="10000"/>
                </a:schemeClr>
              </a:solidFill>
              <a:latin typeface="+mn-lt"/>
            </a:endParaRPr>
          </a:p>
          <a:p>
            <a:r>
              <a:rPr lang="en-US" dirty="0">
                <a:solidFill>
                  <a:schemeClr val="bg1">
                    <a:lumMod val="10000"/>
                  </a:schemeClr>
                </a:solidFill>
                <a:latin typeface="+mn-lt"/>
              </a:rPr>
              <a:t>Model X have higher Average Price</a:t>
            </a:r>
          </a:p>
          <a:p>
            <a:r>
              <a:rPr lang="en-US" dirty="0">
                <a:solidFill>
                  <a:schemeClr val="bg1">
                    <a:lumMod val="10000"/>
                  </a:schemeClr>
                </a:solidFill>
                <a:latin typeface="+mn-lt"/>
              </a:rPr>
              <a:t>Model 3 have lower Average Price</a:t>
            </a:r>
            <a:endParaRPr lang="en-IN" dirty="0">
              <a:solidFill>
                <a:schemeClr val="bg1">
                  <a:lumMod val="10000"/>
                </a:schemeClr>
              </a:solidFill>
              <a:latin typeface="+mn-lt"/>
            </a:endParaRPr>
          </a:p>
        </p:txBody>
      </p:sp>
    </p:spTree>
    <p:extLst>
      <p:ext uri="{BB962C8B-B14F-4D97-AF65-F5344CB8AC3E}">
        <p14:creationId xmlns:p14="http://schemas.microsoft.com/office/powerpoint/2010/main" val="15253099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943AF0F-95D6-5891-D3D6-0E3DA9B5A864}"/>
              </a:ext>
            </a:extLst>
          </p:cNvPr>
          <p:cNvSpPr txBox="1"/>
          <p:nvPr/>
        </p:nvSpPr>
        <p:spPr>
          <a:xfrm>
            <a:off x="435648" y="223405"/>
            <a:ext cx="7550112" cy="400110"/>
          </a:xfrm>
          <a:prstGeom prst="rect">
            <a:avLst/>
          </a:prstGeom>
          <a:noFill/>
        </p:spPr>
        <p:txBody>
          <a:bodyPr wrap="square">
            <a:spAutoFit/>
          </a:bodyPr>
          <a:lstStyle/>
          <a:p>
            <a:r>
              <a:rPr lang="en-US" sz="2000" b="1" i="0" dirty="0">
                <a:solidFill>
                  <a:schemeClr val="bg2"/>
                </a:solidFill>
                <a:effectLst/>
                <a:latin typeface="+mj-lt"/>
              </a:rPr>
              <a:t>Exploring Paint Job Preferences: Distribution of Paint Jobs</a:t>
            </a:r>
            <a:endParaRPr lang="en-IN" sz="2000" dirty="0">
              <a:solidFill>
                <a:schemeClr val="bg2"/>
              </a:solidFill>
              <a:latin typeface="+mj-lt"/>
            </a:endParaRPr>
          </a:p>
        </p:txBody>
      </p:sp>
      <p:sp>
        <p:nvSpPr>
          <p:cNvPr id="8" name="TextBox 7">
            <a:extLst>
              <a:ext uri="{FF2B5EF4-FFF2-40B4-BE49-F238E27FC236}">
                <a16:creationId xmlns:a16="http://schemas.microsoft.com/office/drawing/2014/main" id="{76365861-69DB-5E40-7F48-8342B995102E}"/>
              </a:ext>
            </a:extLst>
          </p:cNvPr>
          <p:cNvSpPr txBox="1"/>
          <p:nvPr/>
        </p:nvSpPr>
        <p:spPr>
          <a:xfrm>
            <a:off x="5762721" y="1691332"/>
            <a:ext cx="3381279" cy="2031325"/>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bg1">
                    <a:lumMod val="10000"/>
                  </a:schemeClr>
                </a:solidFill>
                <a:effectLst/>
                <a:latin typeface="+mn-lt"/>
              </a:rPr>
              <a:t>This interactive 3D pie chart visualizes the distribution of paint jobs across our dataset. Used a custom color palette in RGBA format.</a:t>
            </a:r>
          </a:p>
          <a:p>
            <a:pPr marL="285750" indent="-285750">
              <a:buFont typeface="Arial" panose="020B0604020202020204" pitchFamily="34" charset="0"/>
              <a:buChar char="•"/>
            </a:pPr>
            <a:r>
              <a:rPr lang="en-US" dirty="0">
                <a:solidFill>
                  <a:schemeClr val="bg1">
                    <a:lumMod val="10000"/>
                  </a:schemeClr>
                </a:solidFill>
                <a:latin typeface="+mn-lt"/>
              </a:rPr>
              <a:t>Pearl White </a:t>
            </a:r>
            <a:r>
              <a:rPr lang="en-US" b="0" i="0" dirty="0">
                <a:solidFill>
                  <a:schemeClr val="bg1">
                    <a:lumMod val="10000"/>
                  </a:schemeClr>
                </a:solidFill>
                <a:effectLst/>
                <a:latin typeface="+mn-lt"/>
              </a:rPr>
              <a:t>Paint is popular paint job within the dataset</a:t>
            </a:r>
            <a:r>
              <a:rPr lang="en-US" dirty="0">
                <a:solidFill>
                  <a:schemeClr val="bg1">
                    <a:lumMod val="10000"/>
                  </a:schemeClr>
                </a:solidFill>
                <a:latin typeface="+mn-lt"/>
              </a:rPr>
              <a:t> with 29.6%</a:t>
            </a:r>
            <a:endParaRPr lang="en-US" b="0" i="0" dirty="0">
              <a:solidFill>
                <a:schemeClr val="bg1">
                  <a:lumMod val="10000"/>
                </a:schemeClr>
              </a:solidFill>
              <a:effectLst/>
              <a:latin typeface="+mn-lt"/>
            </a:endParaRPr>
          </a:p>
          <a:p>
            <a:pPr marL="285750" indent="-285750">
              <a:buFont typeface="Arial" panose="020B0604020202020204" pitchFamily="34" charset="0"/>
              <a:buChar char="•"/>
            </a:pPr>
            <a:r>
              <a:rPr lang="en-US" b="0" i="0" dirty="0">
                <a:solidFill>
                  <a:schemeClr val="bg1">
                    <a:lumMod val="10000"/>
                  </a:schemeClr>
                </a:solidFill>
                <a:effectLst/>
                <a:latin typeface="+mn-lt"/>
              </a:rPr>
              <a:t>Followed by Midnight Silver Metallic Paint is popular paint job with </a:t>
            </a:r>
            <a:r>
              <a:rPr lang="en-US" dirty="0">
                <a:solidFill>
                  <a:schemeClr val="bg1">
                    <a:lumMod val="10000"/>
                  </a:schemeClr>
                </a:solidFill>
                <a:latin typeface="+mn-lt"/>
              </a:rPr>
              <a:t>25.2%</a:t>
            </a:r>
            <a:endParaRPr lang="en-IN" dirty="0">
              <a:solidFill>
                <a:schemeClr val="bg1">
                  <a:lumMod val="10000"/>
                </a:schemeClr>
              </a:solidFill>
              <a:latin typeface="+mn-lt"/>
            </a:endParaRPr>
          </a:p>
        </p:txBody>
      </p:sp>
      <p:pic>
        <p:nvPicPr>
          <p:cNvPr id="3" name="Picture 2">
            <a:extLst>
              <a:ext uri="{FF2B5EF4-FFF2-40B4-BE49-F238E27FC236}">
                <a16:creationId xmlns:a16="http://schemas.microsoft.com/office/drawing/2014/main" id="{CE00C5AF-A170-4E50-2F6F-7C88D243AA74}"/>
              </a:ext>
            </a:extLst>
          </p:cNvPr>
          <p:cNvPicPr>
            <a:picLocks noChangeAspect="1"/>
          </p:cNvPicPr>
          <p:nvPr/>
        </p:nvPicPr>
        <p:blipFill rotWithShape="1">
          <a:blip r:embed="rId2"/>
          <a:srcRect l="23408" t="30156" r="17431" b="13350"/>
          <a:stretch/>
        </p:blipFill>
        <p:spPr>
          <a:xfrm>
            <a:off x="352982" y="1691332"/>
            <a:ext cx="5409739" cy="2905761"/>
          </a:xfrm>
          <a:prstGeom prst="rect">
            <a:avLst/>
          </a:prstGeom>
        </p:spPr>
      </p:pic>
    </p:spTree>
    <p:extLst>
      <p:ext uri="{BB962C8B-B14F-4D97-AF65-F5344CB8AC3E}">
        <p14:creationId xmlns:p14="http://schemas.microsoft.com/office/powerpoint/2010/main" val="3782562455"/>
      </p:ext>
    </p:extLst>
  </p:cSld>
  <p:clrMapOvr>
    <a:masterClrMapping/>
  </p:clrMapOvr>
  <mc:AlternateContent xmlns:mc="http://schemas.openxmlformats.org/markup-compatibility/2006" xmlns:p14="http://schemas.microsoft.com/office/powerpoint/2010/main">
    <mc:Choice Requires="p14">
      <p:transition spd="slow" p14:dur="2000" advTm="87771"/>
    </mc:Choice>
    <mc:Fallback xmlns="">
      <p:transition spd="slow" advTm="87771"/>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a:extLst>
              <a:ext uri="{FF2B5EF4-FFF2-40B4-BE49-F238E27FC236}">
                <a16:creationId xmlns:a16="http://schemas.microsoft.com/office/drawing/2014/main" id="{770B20E1-3EB7-48FA-4F9C-91A1B6BFBB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16213" y="541867"/>
            <a:ext cx="4558453" cy="447039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3DF4BD1-009C-7213-8F71-A2D83E07D870}"/>
              </a:ext>
            </a:extLst>
          </p:cNvPr>
          <p:cNvSpPr txBox="1"/>
          <p:nvPr/>
        </p:nvSpPr>
        <p:spPr>
          <a:xfrm>
            <a:off x="0" y="131234"/>
            <a:ext cx="8090747" cy="707886"/>
          </a:xfrm>
          <a:prstGeom prst="rect">
            <a:avLst/>
          </a:prstGeom>
          <a:noFill/>
        </p:spPr>
        <p:txBody>
          <a:bodyPr wrap="square">
            <a:spAutoFit/>
          </a:bodyPr>
          <a:lstStyle/>
          <a:p>
            <a:r>
              <a:rPr lang="en-US" sz="2000" b="1" i="0" dirty="0">
                <a:solidFill>
                  <a:schemeClr val="bg2"/>
                </a:solidFill>
                <a:effectLst/>
                <a:latin typeface="+mj-lt"/>
              </a:rPr>
              <a:t>Exploring Relationships: Pair Plot of Numerical Features by Accident History</a:t>
            </a:r>
            <a:endParaRPr lang="en-IN" sz="2000" dirty="0">
              <a:solidFill>
                <a:schemeClr val="bg2"/>
              </a:solidFill>
              <a:latin typeface="+mj-lt"/>
            </a:endParaRPr>
          </a:p>
        </p:txBody>
      </p:sp>
      <p:sp>
        <p:nvSpPr>
          <p:cNvPr id="6" name="Rectangle 5">
            <a:extLst>
              <a:ext uri="{FF2B5EF4-FFF2-40B4-BE49-F238E27FC236}">
                <a16:creationId xmlns:a16="http://schemas.microsoft.com/office/drawing/2014/main" id="{F13F4DDE-842B-7E74-BF71-84BEA05F9D66}"/>
              </a:ext>
            </a:extLst>
          </p:cNvPr>
          <p:cNvSpPr/>
          <p:nvPr/>
        </p:nvSpPr>
        <p:spPr>
          <a:xfrm>
            <a:off x="1586346" y="2750127"/>
            <a:ext cx="2757055" cy="2262139"/>
          </a:xfrm>
          <a:prstGeom prst="rect">
            <a:avLst/>
          </a:prstGeom>
          <a:solidFill>
            <a:schemeClr val="accent6">
              <a:lumMod val="60000"/>
              <a:lumOff val="40000"/>
            </a:schemeClr>
          </a:solidFill>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b="1" i="0" dirty="0">
                <a:solidFill>
                  <a:schemeClr val="tx1"/>
                </a:solidFill>
                <a:effectLst/>
                <a:latin typeface="+mn-lt"/>
              </a:rPr>
              <a:t>This pair plot visualizes relationships between selected numerical features—'odometer,' 'price,' and categorical variables such as '</a:t>
            </a:r>
            <a:r>
              <a:rPr lang="en-US" b="1" i="0" dirty="0" err="1">
                <a:solidFill>
                  <a:schemeClr val="tx1"/>
                </a:solidFill>
                <a:effectLst/>
                <a:latin typeface="+mn-lt"/>
              </a:rPr>
              <a:t>accident_history</a:t>
            </a:r>
            <a:r>
              <a:rPr lang="en-US" b="1" i="0" dirty="0">
                <a:solidFill>
                  <a:schemeClr val="tx1"/>
                </a:solidFill>
                <a:effectLst/>
                <a:latin typeface="+mn-lt"/>
              </a:rPr>
              <a:t>' and 'DAS.' Each point represents a different car model, distinguished by a unique hue and marker style.</a:t>
            </a:r>
            <a:endParaRPr lang="en-IN" b="1" dirty="0">
              <a:solidFill>
                <a:schemeClr val="tx1"/>
              </a:solidFill>
              <a:latin typeface="+mn-lt"/>
            </a:endParaRPr>
          </a:p>
          <a:p>
            <a:pPr algn="ctr"/>
            <a:endParaRPr lang="en-IN" sz="1000" dirty="0"/>
          </a:p>
        </p:txBody>
      </p:sp>
    </p:spTree>
    <p:extLst>
      <p:ext uri="{BB962C8B-B14F-4D97-AF65-F5344CB8AC3E}">
        <p14:creationId xmlns:p14="http://schemas.microsoft.com/office/powerpoint/2010/main" val="34785751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4">
            <a:extLst>
              <a:ext uri="{FF2B5EF4-FFF2-40B4-BE49-F238E27FC236}">
                <a16:creationId xmlns:a16="http://schemas.microsoft.com/office/drawing/2014/main" id="{681FE554-3C4B-7D7E-554E-C9D18FD5A4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15302"/>
            <a:ext cx="4131953" cy="3628198"/>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A8079A93-2726-FF75-2976-4356CAD14640}"/>
              </a:ext>
            </a:extLst>
          </p:cNvPr>
          <p:cNvSpPr txBox="1"/>
          <p:nvPr/>
        </p:nvSpPr>
        <p:spPr>
          <a:xfrm>
            <a:off x="69272" y="139822"/>
            <a:ext cx="8146473" cy="400110"/>
          </a:xfrm>
          <a:prstGeom prst="rect">
            <a:avLst/>
          </a:prstGeom>
          <a:noFill/>
        </p:spPr>
        <p:txBody>
          <a:bodyPr wrap="square">
            <a:spAutoFit/>
          </a:bodyPr>
          <a:lstStyle/>
          <a:p>
            <a:r>
              <a:rPr lang="en-US" sz="2000" b="1" i="0" dirty="0">
                <a:solidFill>
                  <a:schemeClr val="bg2"/>
                </a:solidFill>
                <a:effectLst/>
                <a:latin typeface="+mj-lt"/>
              </a:rPr>
              <a:t>Analyzing Price Variability: Box Plot of Prices Across States</a:t>
            </a:r>
            <a:endParaRPr lang="en-IN" sz="2000" dirty="0">
              <a:solidFill>
                <a:schemeClr val="bg2"/>
              </a:solidFill>
              <a:latin typeface="+mj-lt"/>
            </a:endParaRPr>
          </a:p>
        </p:txBody>
      </p:sp>
      <p:sp>
        <p:nvSpPr>
          <p:cNvPr id="12" name="TextBox 11">
            <a:extLst>
              <a:ext uri="{FF2B5EF4-FFF2-40B4-BE49-F238E27FC236}">
                <a16:creationId xmlns:a16="http://schemas.microsoft.com/office/drawing/2014/main" id="{4C6F37EC-EF9D-A2E5-1AA7-77E88DC864AC}"/>
              </a:ext>
            </a:extLst>
          </p:cNvPr>
          <p:cNvSpPr txBox="1"/>
          <p:nvPr/>
        </p:nvSpPr>
        <p:spPr>
          <a:xfrm>
            <a:off x="4131953" y="1515302"/>
            <a:ext cx="4572000" cy="523220"/>
          </a:xfrm>
          <a:prstGeom prst="rect">
            <a:avLst/>
          </a:prstGeom>
          <a:noFill/>
        </p:spPr>
        <p:txBody>
          <a:bodyPr wrap="square">
            <a:spAutoFit/>
          </a:bodyPr>
          <a:lstStyle/>
          <a:p>
            <a:r>
              <a:rPr lang="en-US" b="0" i="0" dirty="0">
                <a:solidFill>
                  <a:schemeClr val="tx1">
                    <a:lumMod val="50000"/>
                  </a:schemeClr>
                </a:solidFill>
                <a:effectLst/>
                <a:latin typeface="+mn-lt"/>
              </a:rPr>
              <a:t>This box plot visually represents the distribution of car prices across different states in our dataset.</a:t>
            </a:r>
            <a:endParaRPr lang="en-IN" dirty="0">
              <a:solidFill>
                <a:schemeClr val="tx1">
                  <a:lumMod val="50000"/>
                </a:schemeClr>
              </a:solidFill>
              <a:latin typeface="+mn-lt"/>
            </a:endParaRPr>
          </a:p>
        </p:txBody>
      </p:sp>
    </p:spTree>
    <p:extLst>
      <p:ext uri="{BB962C8B-B14F-4D97-AF65-F5344CB8AC3E}">
        <p14:creationId xmlns:p14="http://schemas.microsoft.com/office/powerpoint/2010/main" val="5307880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a:extLst>
              <a:ext uri="{FF2B5EF4-FFF2-40B4-BE49-F238E27FC236}">
                <a16:creationId xmlns:a16="http://schemas.microsoft.com/office/drawing/2014/main" id="{6129797D-1D53-2F64-2613-51412051C5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17060" y="1013535"/>
            <a:ext cx="6426940" cy="412996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3DC43AD9-A8DC-2AB6-1DDE-CB3392F0BEBD}"/>
              </a:ext>
            </a:extLst>
          </p:cNvPr>
          <p:cNvSpPr txBox="1"/>
          <p:nvPr/>
        </p:nvSpPr>
        <p:spPr>
          <a:xfrm>
            <a:off x="57573" y="113659"/>
            <a:ext cx="8077200" cy="400110"/>
          </a:xfrm>
          <a:prstGeom prst="rect">
            <a:avLst/>
          </a:prstGeom>
          <a:noFill/>
        </p:spPr>
        <p:txBody>
          <a:bodyPr wrap="square">
            <a:spAutoFit/>
          </a:bodyPr>
          <a:lstStyle/>
          <a:p>
            <a:r>
              <a:rPr lang="en-US" sz="2000" b="1" i="0" dirty="0">
                <a:solidFill>
                  <a:schemeClr val="bg2"/>
                </a:solidFill>
                <a:effectLst/>
                <a:latin typeface="+mj-lt"/>
              </a:rPr>
              <a:t>Comparative Analysis of Selected Tesla Models</a:t>
            </a:r>
            <a:endParaRPr lang="en-IN" sz="2000" dirty="0">
              <a:solidFill>
                <a:schemeClr val="bg2"/>
              </a:solidFill>
              <a:latin typeface="+mj-lt"/>
            </a:endParaRPr>
          </a:p>
        </p:txBody>
      </p:sp>
      <p:sp>
        <p:nvSpPr>
          <p:cNvPr id="5" name="TextBox 4">
            <a:extLst>
              <a:ext uri="{FF2B5EF4-FFF2-40B4-BE49-F238E27FC236}">
                <a16:creationId xmlns:a16="http://schemas.microsoft.com/office/drawing/2014/main" id="{ACF737A8-67D8-0971-9F7E-571005F4D5E1}"/>
              </a:ext>
            </a:extLst>
          </p:cNvPr>
          <p:cNvSpPr txBox="1"/>
          <p:nvPr/>
        </p:nvSpPr>
        <p:spPr>
          <a:xfrm>
            <a:off x="0" y="1094815"/>
            <a:ext cx="2659487" cy="2031325"/>
          </a:xfrm>
          <a:prstGeom prst="rect">
            <a:avLst/>
          </a:prstGeom>
          <a:noFill/>
        </p:spPr>
        <p:txBody>
          <a:bodyPr wrap="square">
            <a:spAutoFit/>
          </a:bodyPr>
          <a:lstStyle/>
          <a:p>
            <a:r>
              <a:rPr lang="en-US" dirty="0">
                <a:solidFill>
                  <a:schemeClr val="bg1">
                    <a:lumMod val="10000"/>
                  </a:schemeClr>
                </a:solidFill>
                <a:latin typeface="+mn-lt"/>
              </a:rPr>
              <a:t>C</a:t>
            </a:r>
            <a:r>
              <a:rPr lang="en-US" b="0" i="0" dirty="0">
                <a:solidFill>
                  <a:schemeClr val="bg1">
                    <a:lumMod val="10000"/>
                  </a:schemeClr>
                </a:solidFill>
                <a:effectLst/>
                <a:latin typeface="+mn-lt"/>
              </a:rPr>
              <a:t>omparative analysis for four selected Tesla models: Model S, Model 3, Model X, and Model Y. Each subplot explores the relationships between the presence of a Drive Assist System (DAS) and two essential factors—Price and Odometer reading. </a:t>
            </a:r>
            <a:endParaRPr lang="en-IN" dirty="0">
              <a:solidFill>
                <a:schemeClr val="bg1">
                  <a:lumMod val="10000"/>
                </a:schemeClr>
              </a:solidFill>
              <a:latin typeface="+mn-lt"/>
            </a:endParaRPr>
          </a:p>
        </p:txBody>
      </p:sp>
    </p:spTree>
    <p:extLst>
      <p:ext uri="{BB962C8B-B14F-4D97-AF65-F5344CB8AC3E}">
        <p14:creationId xmlns:p14="http://schemas.microsoft.com/office/powerpoint/2010/main" val="25958120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2F03424C-355B-608A-468B-9AFD35C79F90}"/>
              </a:ext>
            </a:extLst>
          </p:cNvPr>
          <p:cNvSpPr txBox="1"/>
          <p:nvPr/>
        </p:nvSpPr>
        <p:spPr>
          <a:xfrm>
            <a:off x="-74507" y="74507"/>
            <a:ext cx="8195734" cy="707886"/>
          </a:xfrm>
          <a:prstGeom prst="rect">
            <a:avLst/>
          </a:prstGeom>
          <a:noFill/>
        </p:spPr>
        <p:txBody>
          <a:bodyPr wrap="square">
            <a:spAutoFit/>
          </a:bodyPr>
          <a:lstStyle/>
          <a:p>
            <a:r>
              <a:rPr lang="en-US" sz="2000" b="1" i="0" dirty="0">
                <a:solidFill>
                  <a:schemeClr val="bg2"/>
                </a:solidFill>
                <a:effectLst/>
                <a:latin typeface="+mj-lt"/>
              </a:rPr>
              <a:t>Dynamic Insights: Animated Scatter Plot of </a:t>
            </a:r>
          </a:p>
          <a:p>
            <a:r>
              <a:rPr lang="en-US" sz="2000" b="1" i="0" dirty="0">
                <a:solidFill>
                  <a:schemeClr val="bg2"/>
                </a:solidFill>
                <a:effectLst/>
                <a:latin typeface="+mj-lt"/>
              </a:rPr>
              <a:t>Price vs Odometer</a:t>
            </a:r>
            <a:endParaRPr lang="en-IN" sz="2000" dirty="0">
              <a:solidFill>
                <a:schemeClr val="bg2"/>
              </a:solidFill>
              <a:latin typeface="+mj-lt"/>
            </a:endParaRPr>
          </a:p>
        </p:txBody>
      </p:sp>
      <p:pic>
        <p:nvPicPr>
          <p:cNvPr id="16" name="Picture 15">
            <a:extLst>
              <a:ext uri="{FF2B5EF4-FFF2-40B4-BE49-F238E27FC236}">
                <a16:creationId xmlns:a16="http://schemas.microsoft.com/office/drawing/2014/main" id="{61BFEB24-E3BE-FDBC-832E-C1A946579723}"/>
              </a:ext>
            </a:extLst>
          </p:cNvPr>
          <p:cNvPicPr>
            <a:picLocks noChangeAspect="1"/>
          </p:cNvPicPr>
          <p:nvPr/>
        </p:nvPicPr>
        <p:blipFill rotWithShape="1">
          <a:blip r:embed="rId2"/>
          <a:srcRect l="22370" t="30684" r="17037" b="14798"/>
          <a:stretch/>
        </p:blipFill>
        <p:spPr>
          <a:xfrm>
            <a:off x="79586" y="1245446"/>
            <a:ext cx="5540586" cy="2804161"/>
          </a:xfrm>
          <a:prstGeom prst="rect">
            <a:avLst/>
          </a:prstGeom>
        </p:spPr>
      </p:pic>
      <p:sp>
        <p:nvSpPr>
          <p:cNvPr id="17" name="Rectangle 16">
            <a:extLst>
              <a:ext uri="{FF2B5EF4-FFF2-40B4-BE49-F238E27FC236}">
                <a16:creationId xmlns:a16="http://schemas.microsoft.com/office/drawing/2014/main" id="{0A64A288-CA5F-9B17-DCDC-11D1D5F430C1}"/>
              </a:ext>
            </a:extLst>
          </p:cNvPr>
          <p:cNvSpPr/>
          <p:nvPr/>
        </p:nvSpPr>
        <p:spPr>
          <a:xfrm>
            <a:off x="5669279" y="0"/>
            <a:ext cx="2919307" cy="4628727"/>
          </a:xfrm>
          <a:prstGeom prst="rect">
            <a:avLst/>
          </a:prstGeom>
          <a:solidFill>
            <a:srgbClr val="000000"/>
          </a:solidFill>
          <a:ln>
            <a:solidFill>
              <a:schemeClr val="bg1">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IN" dirty="0"/>
          </a:p>
        </p:txBody>
      </p:sp>
      <p:sp>
        <p:nvSpPr>
          <p:cNvPr id="18" name="TextBox 17">
            <a:extLst>
              <a:ext uri="{FF2B5EF4-FFF2-40B4-BE49-F238E27FC236}">
                <a16:creationId xmlns:a16="http://schemas.microsoft.com/office/drawing/2014/main" id="{60F65F30-5B75-43C1-4F8B-7F12D7552F83}"/>
              </a:ext>
            </a:extLst>
          </p:cNvPr>
          <p:cNvSpPr txBox="1"/>
          <p:nvPr/>
        </p:nvSpPr>
        <p:spPr>
          <a:xfrm>
            <a:off x="5767493" y="12079"/>
            <a:ext cx="2567093" cy="4616648"/>
          </a:xfrm>
          <a:prstGeom prst="rect">
            <a:avLst/>
          </a:prstGeom>
          <a:noFill/>
        </p:spPr>
        <p:txBody>
          <a:bodyPr wrap="square" rtlCol="0">
            <a:spAutoFit/>
          </a:bodyPr>
          <a:lstStyle/>
          <a:p>
            <a:endParaRPr lang="en-IN" dirty="0">
              <a:hlinkClick r:id="rId3"/>
            </a:endParaRPr>
          </a:p>
          <a:p>
            <a:endParaRPr lang="en-IN" dirty="0">
              <a:hlinkClick r:id="rId3"/>
            </a:endParaRPr>
          </a:p>
          <a:p>
            <a:endParaRPr lang="en-IN" dirty="0">
              <a:hlinkClick r:id="rId3"/>
            </a:endParaRPr>
          </a:p>
          <a:p>
            <a:endParaRPr lang="en-IN" dirty="0">
              <a:hlinkClick r:id="rId3"/>
            </a:endParaRPr>
          </a:p>
          <a:p>
            <a:endParaRPr lang="en-IN" dirty="0">
              <a:hlinkClick r:id="rId3"/>
            </a:endParaRPr>
          </a:p>
          <a:p>
            <a:r>
              <a:rPr lang="en-IN" dirty="0">
                <a:hlinkClick r:id="rId3"/>
              </a:rPr>
              <a:t>animated_scatter_plot.html</a:t>
            </a:r>
            <a:endParaRPr lang="en-IN" dirty="0"/>
          </a:p>
          <a:p>
            <a:endParaRPr lang="en-US" dirty="0">
              <a:solidFill>
                <a:srgbClr val="ECECF1"/>
              </a:solidFill>
              <a:latin typeface="Söhne"/>
            </a:endParaRPr>
          </a:p>
          <a:p>
            <a:endParaRPr lang="en-US" b="0" i="0" dirty="0">
              <a:solidFill>
                <a:srgbClr val="ECECF1"/>
              </a:solidFill>
              <a:effectLst/>
              <a:latin typeface="Söhne"/>
            </a:endParaRPr>
          </a:p>
          <a:p>
            <a:r>
              <a:rPr lang="en-US" b="0" i="0" dirty="0">
                <a:solidFill>
                  <a:srgbClr val="ECECF1"/>
                </a:solidFill>
                <a:effectLst/>
                <a:latin typeface="+mn-lt"/>
              </a:rPr>
              <a:t>This animated scatter plot dynamically visualizes the relationship between car prices and odometer readings for  every model in each state.</a:t>
            </a:r>
          </a:p>
          <a:p>
            <a:pPr marL="285750" indent="-285750" algn="l">
              <a:buClr>
                <a:srgbClr val="FFFFFF"/>
              </a:buClr>
              <a:buFont typeface="Arial" panose="020B0604020202020204" pitchFamily="34" charset="0"/>
              <a:buChar char="•"/>
            </a:pPr>
            <a:r>
              <a:rPr lang="en-US" dirty="0">
                <a:solidFill>
                  <a:srgbClr val="ECECF1"/>
                </a:solidFill>
                <a:latin typeface="+mn-lt"/>
              </a:rPr>
              <a:t>Model X in </a:t>
            </a:r>
            <a:r>
              <a:rPr lang="en-IN" b="0" i="0" dirty="0">
                <a:solidFill>
                  <a:srgbClr val="E8EAED"/>
                </a:solidFill>
                <a:effectLst/>
                <a:latin typeface="+mn-lt"/>
              </a:rPr>
              <a:t>Massachusetts</a:t>
            </a:r>
            <a:r>
              <a:rPr lang="en-IN" dirty="0">
                <a:solidFill>
                  <a:srgbClr val="E8EAED"/>
                </a:solidFill>
                <a:latin typeface="+mn-lt"/>
              </a:rPr>
              <a:t> with higher price of $72600 and minimum odometer readings</a:t>
            </a:r>
          </a:p>
          <a:p>
            <a:pPr marL="285750" indent="-285750" algn="l">
              <a:buClr>
                <a:srgbClr val="FFFFFF"/>
              </a:buClr>
              <a:buFont typeface="Arial" panose="020B0604020202020204" pitchFamily="34" charset="0"/>
              <a:buChar char="•"/>
            </a:pPr>
            <a:r>
              <a:rPr lang="en-IN" dirty="0">
                <a:solidFill>
                  <a:srgbClr val="E8EAED"/>
                </a:solidFill>
                <a:latin typeface="+mn-lt"/>
              </a:rPr>
              <a:t>Model S with higher odometer rating 66.75K and a average price </a:t>
            </a:r>
            <a:endParaRPr lang="en-IN" dirty="0">
              <a:latin typeface="+mn-lt"/>
            </a:endParaRPr>
          </a:p>
          <a:p>
            <a:endParaRPr lang="en-IN" dirty="0"/>
          </a:p>
        </p:txBody>
      </p:sp>
    </p:spTree>
    <p:extLst>
      <p:ext uri="{BB962C8B-B14F-4D97-AF65-F5344CB8AC3E}">
        <p14:creationId xmlns:p14="http://schemas.microsoft.com/office/powerpoint/2010/main" val="35544129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2F5CFE2-70D5-337C-7D7F-D5F5F4C688A4}"/>
              </a:ext>
            </a:extLst>
          </p:cNvPr>
          <p:cNvPicPr>
            <a:picLocks noChangeAspect="1"/>
          </p:cNvPicPr>
          <p:nvPr/>
        </p:nvPicPr>
        <p:blipFill>
          <a:blip r:embed="rId2"/>
          <a:stretch>
            <a:fillRect/>
          </a:stretch>
        </p:blipFill>
        <p:spPr>
          <a:xfrm>
            <a:off x="0" y="1272457"/>
            <a:ext cx="5618481" cy="3272450"/>
          </a:xfrm>
          <a:prstGeom prst="rect">
            <a:avLst/>
          </a:prstGeom>
        </p:spPr>
      </p:pic>
      <p:pic>
        <p:nvPicPr>
          <p:cNvPr id="4" name="Picture 3">
            <a:extLst>
              <a:ext uri="{FF2B5EF4-FFF2-40B4-BE49-F238E27FC236}">
                <a16:creationId xmlns:a16="http://schemas.microsoft.com/office/drawing/2014/main" id="{907B12F0-E97D-F807-6E4E-2C1CCFD9F349}"/>
              </a:ext>
            </a:extLst>
          </p:cNvPr>
          <p:cNvPicPr>
            <a:picLocks noChangeAspect="1"/>
          </p:cNvPicPr>
          <p:nvPr/>
        </p:nvPicPr>
        <p:blipFill rotWithShape="1">
          <a:blip r:embed="rId3"/>
          <a:srcRect l="65482" t="45827" r="28370" b="48247"/>
          <a:stretch/>
        </p:blipFill>
        <p:spPr>
          <a:xfrm>
            <a:off x="3959013" y="2082800"/>
            <a:ext cx="562187" cy="304800"/>
          </a:xfrm>
          <a:prstGeom prst="rect">
            <a:avLst/>
          </a:prstGeom>
        </p:spPr>
      </p:pic>
      <p:sp>
        <p:nvSpPr>
          <p:cNvPr id="6" name="TextBox 5">
            <a:extLst>
              <a:ext uri="{FF2B5EF4-FFF2-40B4-BE49-F238E27FC236}">
                <a16:creationId xmlns:a16="http://schemas.microsoft.com/office/drawing/2014/main" id="{030843AF-329E-A0A6-8B8A-CB3D0D12422D}"/>
              </a:ext>
            </a:extLst>
          </p:cNvPr>
          <p:cNvSpPr txBox="1"/>
          <p:nvPr/>
        </p:nvSpPr>
        <p:spPr>
          <a:xfrm>
            <a:off x="5808133" y="1272457"/>
            <a:ext cx="4572000" cy="307777"/>
          </a:xfrm>
          <a:prstGeom prst="rect">
            <a:avLst/>
          </a:prstGeom>
          <a:noFill/>
        </p:spPr>
        <p:txBody>
          <a:bodyPr wrap="square">
            <a:spAutoFit/>
          </a:bodyPr>
          <a:lstStyle/>
          <a:p>
            <a:r>
              <a:rPr lang="en-IN" dirty="0">
                <a:hlinkClick r:id="rId4">
                  <a:extLst>
                    <a:ext uri="{A12FA001-AC4F-418D-AE19-62706E023703}">
                      <ahyp:hlinkClr xmlns:ahyp="http://schemas.microsoft.com/office/drawing/2018/hyperlinkcolor" val="tx"/>
                    </a:ext>
                  </a:extLst>
                </a:hlinkClick>
              </a:rPr>
              <a:t>choropleth_map.html</a:t>
            </a:r>
            <a:endParaRPr lang="en-IN" dirty="0"/>
          </a:p>
        </p:txBody>
      </p:sp>
      <p:sp>
        <p:nvSpPr>
          <p:cNvPr id="8" name="TextBox 7">
            <a:extLst>
              <a:ext uri="{FF2B5EF4-FFF2-40B4-BE49-F238E27FC236}">
                <a16:creationId xmlns:a16="http://schemas.microsoft.com/office/drawing/2014/main" id="{7CF428BC-9B9D-E6AE-192F-6040BCC75B0A}"/>
              </a:ext>
            </a:extLst>
          </p:cNvPr>
          <p:cNvSpPr txBox="1"/>
          <p:nvPr/>
        </p:nvSpPr>
        <p:spPr>
          <a:xfrm>
            <a:off x="0" y="144780"/>
            <a:ext cx="9144000" cy="400110"/>
          </a:xfrm>
          <a:prstGeom prst="rect">
            <a:avLst/>
          </a:prstGeom>
          <a:noFill/>
        </p:spPr>
        <p:txBody>
          <a:bodyPr wrap="square">
            <a:spAutoFit/>
          </a:bodyPr>
          <a:lstStyle/>
          <a:p>
            <a:r>
              <a:rPr lang="en-US" sz="2000" b="1" i="0" dirty="0">
                <a:solidFill>
                  <a:schemeClr val="bg2"/>
                </a:solidFill>
                <a:effectLst/>
                <a:latin typeface="+mj-lt"/>
              </a:rPr>
              <a:t>Geographical Insights: Average Price Distribution Across States by Model</a:t>
            </a:r>
            <a:endParaRPr lang="en-IN" sz="2000" dirty="0">
              <a:solidFill>
                <a:schemeClr val="bg2"/>
              </a:solidFill>
              <a:latin typeface="+mj-lt"/>
            </a:endParaRPr>
          </a:p>
        </p:txBody>
      </p:sp>
      <p:sp>
        <p:nvSpPr>
          <p:cNvPr id="10" name="TextBox 9">
            <a:extLst>
              <a:ext uri="{FF2B5EF4-FFF2-40B4-BE49-F238E27FC236}">
                <a16:creationId xmlns:a16="http://schemas.microsoft.com/office/drawing/2014/main" id="{54B0CE57-8B5E-A08B-3E29-551E087A5D57}"/>
              </a:ext>
            </a:extLst>
          </p:cNvPr>
          <p:cNvSpPr txBox="1"/>
          <p:nvPr/>
        </p:nvSpPr>
        <p:spPr>
          <a:xfrm>
            <a:off x="5858933" y="1693333"/>
            <a:ext cx="3285067" cy="954107"/>
          </a:xfrm>
          <a:prstGeom prst="rect">
            <a:avLst/>
          </a:prstGeom>
          <a:noFill/>
        </p:spPr>
        <p:txBody>
          <a:bodyPr wrap="square" rtlCol="0">
            <a:spAutoFit/>
          </a:bodyPr>
          <a:lstStyle/>
          <a:p>
            <a:r>
              <a:rPr lang="en-US" b="0" i="0" dirty="0">
                <a:solidFill>
                  <a:schemeClr val="bg1">
                    <a:lumMod val="10000"/>
                  </a:schemeClr>
                </a:solidFill>
                <a:effectLst/>
                <a:latin typeface="+mn-lt"/>
              </a:rPr>
              <a:t>This choropleth map visualizes the average car prices across states, providing a geographical perspective on pricing variations. </a:t>
            </a:r>
            <a:endParaRPr lang="en-IN" dirty="0">
              <a:solidFill>
                <a:schemeClr val="bg1">
                  <a:lumMod val="10000"/>
                </a:schemeClr>
              </a:solidFill>
              <a:latin typeface="+mn-lt"/>
            </a:endParaRPr>
          </a:p>
        </p:txBody>
      </p:sp>
    </p:spTree>
    <p:extLst>
      <p:ext uri="{BB962C8B-B14F-4D97-AF65-F5344CB8AC3E}">
        <p14:creationId xmlns:p14="http://schemas.microsoft.com/office/powerpoint/2010/main" val="30879805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6EF468-5C11-A709-A49E-51F861134348}"/>
              </a:ext>
            </a:extLst>
          </p:cNvPr>
          <p:cNvSpPr>
            <a:spLocks noGrp="1"/>
          </p:cNvSpPr>
          <p:nvPr>
            <p:ph type="ctrTitle"/>
          </p:nvPr>
        </p:nvSpPr>
        <p:spPr>
          <a:xfrm>
            <a:off x="214289" y="0"/>
            <a:ext cx="6858000" cy="1066000"/>
          </a:xfrm>
        </p:spPr>
        <p:txBody>
          <a:bodyPr/>
          <a:lstStyle/>
          <a:p>
            <a:r>
              <a:rPr lang="en-IN" dirty="0"/>
              <a:t>SUMMARY</a:t>
            </a:r>
          </a:p>
        </p:txBody>
      </p:sp>
      <p:sp>
        <p:nvSpPr>
          <p:cNvPr id="5" name="TextBox 4">
            <a:extLst>
              <a:ext uri="{FF2B5EF4-FFF2-40B4-BE49-F238E27FC236}">
                <a16:creationId xmlns:a16="http://schemas.microsoft.com/office/drawing/2014/main" id="{511F7C3A-3E60-C3D6-DACC-2B1A52045873}"/>
              </a:ext>
            </a:extLst>
          </p:cNvPr>
          <p:cNvSpPr txBox="1"/>
          <p:nvPr/>
        </p:nvSpPr>
        <p:spPr>
          <a:xfrm>
            <a:off x="214289" y="1219200"/>
            <a:ext cx="5346618" cy="954107"/>
          </a:xfrm>
          <a:prstGeom prst="rect">
            <a:avLst/>
          </a:prstGeom>
          <a:noFill/>
        </p:spPr>
        <p:txBody>
          <a:bodyPr wrap="square" rtlCol="0">
            <a:spAutoFit/>
          </a:bodyPr>
          <a:lstStyle/>
          <a:p>
            <a:r>
              <a:rPr lang="en-US" b="1" i="0" dirty="0">
                <a:solidFill>
                  <a:schemeClr val="bg1">
                    <a:lumMod val="10000"/>
                  </a:schemeClr>
                </a:solidFill>
                <a:effectLst/>
                <a:latin typeface="+mn-lt"/>
              </a:rPr>
              <a:t>The analysis provides valuable insights into the distribution of Tesla used cars, their pricing, and factors influencing them. The visualizations enhance understanding and can be used for informative presentations.</a:t>
            </a:r>
            <a:endParaRPr lang="en-IN" b="1" dirty="0">
              <a:solidFill>
                <a:schemeClr val="bg1">
                  <a:lumMod val="10000"/>
                </a:schemeClr>
              </a:solidFill>
              <a:latin typeface="+mn-lt"/>
            </a:endParaRPr>
          </a:p>
        </p:txBody>
      </p:sp>
    </p:spTree>
    <p:extLst>
      <p:ext uri="{BB962C8B-B14F-4D97-AF65-F5344CB8AC3E}">
        <p14:creationId xmlns:p14="http://schemas.microsoft.com/office/powerpoint/2010/main" val="17921744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C9F1258-7712-F0E0-D596-6A9E9B67B204}"/>
              </a:ext>
            </a:extLst>
          </p:cNvPr>
          <p:cNvSpPr txBox="1"/>
          <p:nvPr/>
        </p:nvSpPr>
        <p:spPr>
          <a:xfrm>
            <a:off x="3870960" y="2034629"/>
            <a:ext cx="5425440" cy="769441"/>
          </a:xfrm>
          <a:prstGeom prst="rect">
            <a:avLst/>
          </a:prstGeom>
          <a:noFill/>
        </p:spPr>
        <p:txBody>
          <a:bodyPr wrap="square" rtlCol="0">
            <a:spAutoFit/>
          </a:bodyPr>
          <a:lstStyle/>
          <a:p>
            <a:r>
              <a:rPr lang="en-IN" sz="4400" b="1" dirty="0">
                <a:solidFill>
                  <a:schemeClr val="bg1">
                    <a:lumMod val="10000"/>
                  </a:schemeClr>
                </a:solidFill>
              </a:rPr>
              <a:t>THANK YOU</a:t>
            </a:r>
          </a:p>
        </p:txBody>
      </p:sp>
      <p:sp>
        <p:nvSpPr>
          <p:cNvPr id="7" name="AutoShape 2">
            <a:extLst>
              <a:ext uri="{FF2B5EF4-FFF2-40B4-BE49-F238E27FC236}">
                <a16:creationId xmlns:a16="http://schemas.microsoft.com/office/drawing/2014/main" id="{DD37C48F-C511-BBA6-635A-72206C65D867}"/>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0" name="Parallelogram 9">
            <a:extLst>
              <a:ext uri="{FF2B5EF4-FFF2-40B4-BE49-F238E27FC236}">
                <a16:creationId xmlns:a16="http://schemas.microsoft.com/office/drawing/2014/main" id="{E6E1A051-7962-92E0-2A62-27CCD039AAB4}"/>
              </a:ext>
            </a:extLst>
          </p:cNvPr>
          <p:cNvSpPr/>
          <p:nvPr/>
        </p:nvSpPr>
        <p:spPr>
          <a:xfrm>
            <a:off x="106680" y="0"/>
            <a:ext cx="3528060" cy="5143500"/>
          </a:xfrm>
          <a:prstGeom prst="parallelogram">
            <a:avLst/>
          </a:prstGeom>
          <a:blipFill>
            <a:blip r:embed="rId2"/>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20051488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E8675C1-0680-3D1D-A22D-6BDFBB612AD0}"/>
              </a:ext>
            </a:extLst>
          </p:cNvPr>
          <p:cNvSpPr/>
          <p:nvPr/>
        </p:nvSpPr>
        <p:spPr>
          <a:xfrm flipH="1">
            <a:off x="0" y="0"/>
            <a:ext cx="4023360" cy="5143500"/>
          </a:xfrm>
          <a:custGeom>
            <a:avLst/>
            <a:gdLst>
              <a:gd name="connsiteX0" fmla="*/ 2656836 w 2656836"/>
              <a:gd name="connsiteY0" fmla="*/ 0 h 5124865"/>
              <a:gd name="connsiteX1" fmla="*/ 2656836 w 2656836"/>
              <a:gd name="connsiteY1" fmla="*/ 5124865 h 5124865"/>
              <a:gd name="connsiteX2" fmla="*/ 2435324 w 2656836"/>
              <a:gd name="connsiteY2" fmla="*/ 5114288 h 5124865"/>
              <a:gd name="connsiteX3" fmla="*/ 0 w 2656836"/>
              <a:gd name="connsiteY3" fmla="*/ 2562432 h 5124865"/>
              <a:gd name="connsiteX4" fmla="*/ 2435324 w 2656836"/>
              <a:gd name="connsiteY4" fmla="*/ 10577 h 5124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56836" h="5124865">
                <a:moveTo>
                  <a:pt x="2656836" y="0"/>
                </a:moveTo>
                <a:lnTo>
                  <a:pt x="2656836" y="5124865"/>
                </a:lnTo>
                <a:lnTo>
                  <a:pt x="2435324" y="5114288"/>
                </a:lnTo>
                <a:cubicBezTo>
                  <a:pt x="1067439" y="4982929"/>
                  <a:pt x="0" y="3890556"/>
                  <a:pt x="0" y="2562432"/>
                </a:cubicBezTo>
                <a:cubicBezTo>
                  <a:pt x="0" y="1234309"/>
                  <a:pt x="1067439" y="141935"/>
                  <a:pt x="2435324" y="10577"/>
                </a:cubicBezTo>
                <a:close/>
              </a:path>
            </a:pathLst>
          </a:custGeom>
          <a:solidFill>
            <a:schemeClr val="bg1">
              <a:lumMod val="90000"/>
            </a:schemeClr>
          </a:solidFill>
          <a:ln>
            <a:solidFill>
              <a:schemeClr val="bg1">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4500" b="1" dirty="0">
              <a:latin typeface="+mj-lt"/>
            </a:endParaRPr>
          </a:p>
        </p:txBody>
      </p:sp>
      <p:sp>
        <p:nvSpPr>
          <p:cNvPr id="8" name="TextBox 7">
            <a:extLst>
              <a:ext uri="{FF2B5EF4-FFF2-40B4-BE49-F238E27FC236}">
                <a16:creationId xmlns:a16="http://schemas.microsoft.com/office/drawing/2014/main" id="{D99E2FF4-5CE8-6A29-5C00-E13F0B0FC6B3}"/>
              </a:ext>
            </a:extLst>
          </p:cNvPr>
          <p:cNvSpPr txBox="1"/>
          <p:nvPr/>
        </p:nvSpPr>
        <p:spPr>
          <a:xfrm>
            <a:off x="1356360" y="2079567"/>
            <a:ext cx="2308860" cy="646331"/>
          </a:xfrm>
          <a:prstGeom prst="rect">
            <a:avLst/>
          </a:prstGeom>
          <a:noFill/>
        </p:spPr>
        <p:txBody>
          <a:bodyPr wrap="square" rtlCol="0">
            <a:spAutoFit/>
          </a:bodyPr>
          <a:lstStyle/>
          <a:p>
            <a:pPr algn="l"/>
            <a:r>
              <a:rPr lang="en-US" sz="3600" b="1" dirty="0">
                <a:solidFill>
                  <a:schemeClr val="bg2"/>
                </a:solidFill>
                <a:latin typeface="+mj-lt"/>
              </a:rPr>
              <a:t>AGENDA</a:t>
            </a:r>
          </a:p>
        </p:txBody>
      </p:sp>
      <p:graphicFrame>
        <p:nvGraphicFramePr>
          <p:cNvPr id="19" name="Diagram 18">
            <a:extLst>
              <a:ext uri="{FF2B5EF4-FFF2-40B4-BE49-F238E27FC236}">
                <a16:creationId xmlns:a16="http://schemas.microsoft.com/office/drawing/2014/main" id="{935FBF66-2F98-0E4C-47EF-B4E23BB22102}"/>
              </a:ext>
            </a:extLst>
          </p:cNvPr>
          <p:cNvGraphicFramePr/>
          <p:nvPr/>
        </p:nvGraphicFramePr>
        <p:xfrm>
          <a:off x="3059870" y="312421"/>
          <a:ext cx="5946970" cy="44653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030" name="Picture 6" descr="New &amp; Used Electric Cars | Tesla">
            <a:extLst>
              <a:ext uri="{FF2B5EF4-FFF2-40B4-BE49-F238E27FC236}">
                <a16:creationId xmlns:a16="http://schemas.microsoft.com/office/drawing/2014/main" id="{481C082E-399B-C3F1-19D6-62E7ACA4BB92}"/>
              </a:ext>
            </a:extLst>
          </p:cNvPr>
          <p:cNvPicPr>
            <a:picLocks noChangeAspect="1" noChangeArrowheads="1"/>
          </p:cNvPicPr>
          <p:nvPr/>
        </p:nvPicPr>
        <p:blipFill>
          <a:blip r:embed="rId7">
            <a:alphaModFix amt="13000"/>
            <a:extLst>
              <a:ext uri="{28A0092B-C50C-407E-A947-70E740481C1C}">
                <a14:useLocalDpi xmlns:a14="http://schemas.microsoft.com/office/drawing/2010/main" val="0"/>
              </a:ext>
            </a:extLst>
          </a:blip>
          <a:srcRect/>
          <a:stretch>
            <a:fillRect/>
          </a:stretch>
        </p:blipFill>
        <p:spPr bwMode="auto">
          <a:xfrm>
            <a:off x="1" y="0"/>
            <a:ext cx="4364965"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3777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up)">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9" grpId="0">
        <p:bldAsOne/>
      </p:bldGraphic>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35E1538-40A7-0AF1-60B8-F4DFFC7492C3}"/>
              </a:ext>
            </a:extLst>
          </p:cNvPr>
          <p:cNvSpPr>
            <a:spLocks noGrp="1"/>
          </p:cNvSpPr>
          <p:nvPr>
            <p:ph type="ctrTitle"/>
          </p:nvPr>
        </p:nvSpPr>
        <p:spPr>
          <a:xfrm>
            <a:off x="1074857" y="402167"/>
            <a:ext cx="8781111" cy="541020"/>
          </a:xfrm>
        </p:spPr>
        <p:txBody>
          <a:bodyPr/>
          <a:lstStyle/>
          <a:p>
            <a:r>
              <a:rPr lang="en-US" sz="3200" b="0" dirty="0">
                <a:solidFill>
                  <a:schemeClr val="bg2"/>
                </a:solidFill>
                <a:latin typeface="Arial"/>
              </a:rPr>
              <a:t>Meet Our Team</a:t>
            </a:r>
            <a:endParaRPr lang="en-US" sz="3200" b="0" dirty="0">
              <a:solidFill>
                <a:schemeClr val="bg2"/>
              </a:solidFill>
            </a:endParaRPr>
          </a:p>
        </p:txBody>
      </p:sp>
      <p:grpSp>
        <p:nvGrpSpPr>
          <p:cNvPr id="21" name="Group 20">
            <a:extLst>
              <a:ext uri="{FF2B5EF4-FFF2-40B4-BE49-F238E27FC236}">
                <a16:creationId xmlns:a16="http://schemas.microsoft.com/office/drawing/2014/main" id="{C13F0F2B-19F3-DCFA-52C2-84C47B96956B}"/>
              </a:ext>
            </a:extLst>
          </p:cNvPr>
          <p:cNvGrpSpPr/>
          <p:nvPr/>
        </p:nvGrpSpPr>
        <p:grpSpPr>
          <a:xfrm>
            <a:off x="1034611" y="1650381"/>
            <a:ext cx="1440960" cy="2089824"/>
            <a:chOff x="3725618" y="1135455"/>
            <a:chExt cx="1929340" cy="2779387"/>
          </a:xfrm>
        </p:grpSpPr>
        <p:sp>
          <p:nvSpPr>
            <p:cNvPr id="11" name="TextBox 10">
              <a:extLst>
                <a:ext uri="{FF2B5EF4-FFF2-40B4-BE49-F238E27FC236}">
                  <a16:creationId xmlns:a16="http://schemas.microsoft.com/office/drawing/2014/main" id="{99BFD0B2-6D3B-FA85-F413-2BA7F9C0B2EF}"/>
                </a:ext>
              </a:extLst>
            </p:cNvPr>
            <p:cNvSpPr txBox="1"/>
            <p:nvPr/>
          </p:nvSpPr>
          <p:spPr>
            <a:xfrm>
              <a:off x="3779504" y="3138397"/>
              <a:ext cx="1821564" cy="776445"/>
            </a:xfrm>
            <a:prstGeom prst="rect">
              <a:avLst/>
            </a:prstGeom>
            <a:noFill/>
          </p:spPr>
          <p:txBody>
            <a:bodyPr wrap="square" rtlCol="0">
              <a:spAutoFit/>
            </a:bodyPr>
            <a:lstStyle/>
            <a:p>
              <a:pPr algn="ctr"/>
              <a:r>
                <a:rPr lang="en-US" b="1" dirty="0">
                  <a:solidFill>
                    <a:schemeClr val="bg2"/>
                  </a:solidFill>
                  <a:latin typeface="+mj-lt"/>
                </a:rPr>
                <a:t>Vaishnavi Mada</a:t>
              </a:r>
            </a:p>
          </p:txBody>
        </p:sp>
        <p:sp>
          <p:nvSpPr>
            <p:cNvPr id="19" name="Oval 18">
              <a:extLst>
                <a:ext uri="{FF2B5EF4-FFF2-40B4-BE49-F238E27FC236}">
                  <a16:creationId xmlns:a16="http://schemas.microsoft.com/office/drawing/2014/main" id="{2448FB6A-D21E-C178-ABC3-AF6F3185062A}"/>
                </a:ext>
              </a:extLst>
            </p:cNvPr>
            <p:cNvSpPr/>
            <p:nvPr/>
          </p:nvSpPr>
          <p:spPr>
            <a:xfrm>
              <a:off x="3725618" y="1135455"/>
              <a:ext cx="1929340" cy="1856757"/>
            </a:xfrm>
            <a:prstGeom prst="ellipse">
              <a:avLst/>
            </a:prstGeom>
            <a:blipFill dpi="0" rotWithShape="1">
              <a:blip r:embed="rId3">
                <a:extLst>
                  <a:ext uri="{28A0092B-C50C-407E-A947-70E740481C1C}">
                    <a14:useLocalDpi xmlns:a14="http://schemas.microsoft.com/office/drawing/2010/main" val="0"/>
                  </a:ext>
                </a:extLst>
              </a:blip>
              <a:srcRect/>
              <a:stretch>
                <a:fillRect/>
              </a:stretch>
            </a:blip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dirty="0"/>
            </a:p>
          </p:txBody>
        </p:sp>
      </p:grpSp>
      <p:grpSp>
        <p:nvGrpSpPr>
          <p:cNvPr id="132" name="Group 131">
            <a:extLst>
              <a:ext uri="{FF2B5EF4-FFF2-40B4-BE49-F238E27FC236}">
                <a16:creationId xmlns:a16="http://schemas.microsoft.com/office/drawing/2014/main" id="{A3B5EB13-8A2F-B983-13AD-CE88FDD3BCBE}"/>
              </a:ext>
            </a:extLst>
          </p:cNvPr>
          <p:cNvGrpSpPr/>
          <p:nvPr/>
        </p:nvGrpSpPr>
        <p:grpSpPr>
          <a:xfrm>
            <a:off x="3322488" y="1650381"/>
            <a:ext cx="1440960" cy="2117141"/>
            <a:chOff x="3725618" y="1135455"/>
            <a:chExt cx="1929340" cy="2779388"/>
          </a:xfrm>
        </p:grpSpPr>
        <p:sp>
          <p:nvSpPr>
            <p:cNvPr id="133" name="TextBox 132">
              <a:extLst>
                <a:ext uri="{FF2B5EF4-FFF2-40B4-BE49-F238E27FC236}">
                  <a16:creationId xmlns:a16="http://schemas.microsoft.com/office/drawing/2014/main" id="{64B0BC0C-8EAB-E672-8387-9726D7142361}"/>
                </a:ext>
              </a:extLst>
            </p:cNvPr>
            <p:cNvSpPr txBox="1"/>
            <p:nvPr/>
          </p:nvSpPr>
          <p:spPr>
            <a:xfrm>
              <a:off x="3779504" y="3138398"/>
              <a:ext cx="1821564" cy="776445"/>
            </a:xfrm>
            <a:prstGeom prst="rect">
              <a:avLst/>
            </a:prstGeom>
            <a:noFill/>
          </p:spPr>
          <p:txBody>
            <a:bodyPr wrap="square" rtlCol="0">
              <a:spAutoFit/>
            </a:bodyPr>
            <a:lstStyle/>
            <a:p>
              <a:pPr algn="ctr"/>
              <a:r>
                <a:rPr lang="en-US" b="1" dirty="0">
                  <a:solidFill>
                    <a:schemeClr val="bg2"/>
                  </a:solidFill>
                  <a:latin typeface="+mj-lt"/>
                </a:rPr>
                <a:t>Jarred Carroll</a:t>
              </a:r>
            </a:p>
          </p:txBody>
        </p:sp>
        <p:sp>
          <p:nvSpPr>
            <p:cNvPr id="134" name="Oval 133">
              <a:extLst>
                <a:ext uri="{FF2B5EF4-FFF2-40B4-BE49-F238E27FC236}">
                  <a16:creationId xmlns:a16="http://schemas.microsoft.com/office/drawing/2014/main" id="{7F985205-1D9D-4A78-D502-4433D040C629}"/>
                </a:ext>
              </a:extLst>
            </p:cNvPr>
            <p:cNvSpPr/>
            <p:nvPr/>
          </p:nvSpPr>
          <p:spPr>
            <a:xfrm>
              <a:off x="3725618" y="1135455"/>
              <a:ext cx="1929340" cy="1832801"/>
            </a:xfrm>
            <a:prstGeom prst="ellipse">
              <a:avLst/>
            </a:prstGeom>
            <a:blipFill dpi="0" rotWithShape="1">
              <a:blip r:embed="rId4">
                <a:extLst>
                  <a:ext uri="{28A0092B-C50C-407E-A947-70E740481C1C}">
                    <a14:useLocalDpi xmlns:a14="http://schemas.microsoft.com/office/drawing/2010/main" val="0"/>
                  </a:ext>
                </a:extLst>
              </a:blip>
              <a:srcRect/>
              <a:stretch>
                <a:fillRect/>
              </a:stretch>
            </a:blip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dirty="0"/>
            </a:p>
          </p:txBody>
        </p:sp>
      </p:grpSp>
      <p:grpSp>
        <p:nvGrpSpPr>
          <p:cNvPr id="2" name="Group 1">
            <a:extLst>
              <a:ext uri="{FF2B5EF4-FFF2-40B4-BE49-F238E27FC236}">
                <a16:creationId xmlns:a16="http://schemas.microsoft.com/office/drawing/2014/main" id="{2D885738-783D-CB1C-78B8-F0F131A6C302}"/>
              </a:ext>
            </a:extLst>
          </p:cNvPr>
          <p:cNvGrpSpPr/>
          <p:nvPr/>
        </p:nvGrpSpPr>
        <p:grpSpPr>
          <a:xfrm>
            <a:off x="5610365" y="1650381"/>
            <a:ext cx="1628634" cy="1918719"/>
            <a:chOff x="3725618" y="1135455"/>
            <a:chExt cx="2180622" cy="2385611"/>
          </a:xfrm>
        </p:grpSpPr>
        <p:sp>
          <p:nvSpPr>
            <p:cNvPr id="4" name="TextBox 3">
              <a:extLst>
                <a:ext uri="{FF2B5EF4-FFF2-40B4-BE49-F238E27FC236}">
                  <a16:creationId xmlns:a16="http://schemas.microsoft.com/office/drawing/2014/main" id="{AD65AA3C-C65D-018E-1054-C07D7F194975}"/>
                </a:ext>
              </a:extLst>
            </p:cNvPr>
            <p:cNvSpPr txBox="1"/>
            <p:nvPr/>
          </p:nvSpPr>
          <p:spPr>
            <a:xfrm>
              <a:off x="3779503" y="3138396"/>
              <a:ext cx="2126737" cy="382670"/>
            </a:xfrm>
            <a:prstGeom prst="rect">
              <a:avLst/>
            </a:prstGeom>
            <a:noFill/>
          </p:spPr>
          <p:txBody>
            <a:bodyPr wrap="square" rtlCol="0">
              <a:spAutoFit/>
            </a:bodyPr>
            <a:lstStyle/>
            <a:p>
              <a:pPr algn="ctr"/>
              <a:r>
                <a:rPr lang="en-US" b="1" dirty="0">
                  <a:solidFill>
                    <a:schemeClr val="bg2"/>
                  </a:solidFill>
                  <a:latin typeface="+mj-lt"/>
                </a:rPr>
                <a:t>Srujani Mareddy</a:t>
              </a:r>
            </a:p>
          </p:txBody>
        </p:sp>
        <p:sp>
          <p:nvSpPr>
            <p:cNvPr id="5" name="Oval 4">
              <a:extLst>
                <a:ext uri="{FF2B5EF4-FFF2-40B4-BE49-F238E27FC236}">
                  <a16:creationId xmlns:a16="http://schemas.microsoft.com/office/drawing/2014/main" id="{77E2DF54-3601-6389-0F87-1E6228563892}"/>
                </a:ext>
              </a:extLst>
            </p:cNvPr>
            <p:cNvSpPr/>
            <p:nvPr/>
          </p:nvSpPr>
          <p:spPr>
            <a:xfrm>
              <a:off x="3725618" y="1135455"/>
              <a:ext cx="1929340" cy="1735818"/>
            </a:xfrm>
            <a:prstGeom prst="ellipse">
              <a:avLst/>
            </a:prstGeom>
            <a:blipFill dpi="0" rotWithShape="1">
              <a:blip r:embed="rId5">
                <a:extLst>
                  <a:ext uri="{28A0092B-C50C-407E-A947-70E740481C1C}">
                    <a14:useLocalDpi xmlns:a14="http://schemas.microsoft.com/office/drawing/2010/main" val="0"/>
                  </a:ext>
                </a:extLst>
              </a:blip>
              <a:srcRect/>
              <a:stretch>
                <a:fillRect/>
              </a:stretch>
            </a:blip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dirty="0"/>
            </a:p>
          </p:txBody>
        </p:sp>
      </p:grpSp>
    </p:spTree>
    <p:extLst>
      <p:ext uri="{BB962C8B-B14F-4D97-AF65-F5344CB8AC3E}">
        <p14:creationId xmlns:p14="http://schemas.microsoft.com/office/powerpoint/2010/main" val="23144696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Market research ">
            <a:extLst>
              <a:ext uri="{FF2B5EF4-FFF2-40B4-BE49-F238E27FC236}">
                <a16:creationId xmlns:a16="http://schemas.microsoft.com/office/drawing/2014/main" id="{DE4C655F-BE59-CEDF-F54A-0C68EDFB09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1227234"/>
            <a:ext cx="838200" cy="72390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46EF1CEE-1163-E22C-8D33-6BCEC0405F4D}"/>
              </a:ext>
            </a:extLst>
          </p:cNvPr>
          <p:cNvSpPr txBox="1"/>
          <p:nvPr/>
        </p:nvSpPr>
        <p:spPr>
          <a:xfrm>
            <a:off x="1722120" y="1120140"/>
            <a:ext cx="6713220" cy="830997"/>
          </a:xfrm>
          <a:prstGeom prst="rect">
            <a:avLst/>
          </a:prstGeom>
          <a:noFill/>
        </p:spPr>
        <p:txBody>
          <a:bodyPr wrap="square" rtlCol="0">
            <a:spAutoFit/>
          </a:bodyPr>
          <a:lstStyle/>
          <a:p>
            <a:r>
              <a:rPr lang="en-US" sz="1600" dirty="0"/>
              <a:t>Understanding the Tesla dataset provides valuable insights into current market trends, helping navigate the dynamic landscape of the electric car industry.</a:t>
            </a:r>
            <a:endParaRPr lang="en-IN" sz="1600" dirty="0"/>
          </a:p>
        </p:txBody>
      </p:sp>
      <p:pic>
        <p:nvPicPr>
          <p:cNvPr id="2052" name="Picture 4" descr="Consumer research ">
            <a:extLst>
              <a:ext uri="{FF2B5EF4-FFF2-40B4-BE49-F238E27FC236}">
                <a16:creationId xmlns:a16="http://schemas.microsoft.com/office/drawing/2014/main" id="{98214284-B422-FA5A-E7E9-B89DE047A5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0080" y="2422206"/>
            <a:ext cx="891540" cy="830997"/>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D7729E8E-6D81-99D6-E31D-98A557CEC339}"/>
              </a:ext>
            </a:extLst>
          </p:cNvPr>
          <p:cNvSpPr txBox="1"/>
          <p:nvPr/>
        </p:nvSpPr>
        <p:spPr>
          <a:xfrm>
            <a:off x="1805940" y="2346960"/>
            <a:ext cx="6469380" cy="830997"/>
          </a:xfrm>
          <a:prstGeom prst="rect">
            <a:avLst/>
          </a:prstGeom>
          <a:noFill/>
        </p:spPr>
        <p:txBody>
          <a:bodyPr wrap="square" rtlCol="0">
            <a:spAutoFit/>
          </a:bodyPr>
          <a:lstStyle/>
          <a:p>
            <a:r>
              <a:rPr lang="en-US" sz="1600" dirty="0"/>
              <a:t>Examining factors like pricing, model popularity, and features sheds light on consumer preferences, aiding in strategic decision-making for businesses and policymakers.</a:t>
            </a:r>
            <a:endParaRPr lang="en-IN" sz="1600" dirty="0"/>
          </a:p>
        </p:txBody>
      </p:sp>
      <p:pic>
        <p:nvPicPr>
          <p:cNvPr id="2058" name="Picture 10" descr="Technology">
            <a:extLst>
              <a:ext uri="{FF2B5EF4-FFF2-40B4-BE49-F238E27FC236}">
                <a16:creationId xmlns:a16="http://schemas.microsoft.com/office/drawing/2014/main" id="{7D8403C9-4C63-A69A-6351-75E3F938116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0080" y="3724274"/>
            <a:ext cx="944880" cy="598171"/>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1227FA3C-7E43-44C7-FE3D-EB11FEC5FF61}"/>
              </a:ext>
            </a:extLst>
          </p:cNvPr>
          <p:cNvSpPr txBox="1"/>
          <p:nvPr/>
        </p:nvSpPr>
        <p:spPr>
          <a:xfrm>
            <a:off x="1905000" y="3596640"/>
            <a:ext cx="6309360" cy="830997"/>
          </a:xfrm>
          <a:prstGeom prst="rect">
            <a:avLst/>
          </a:prstGeom>
          <a:noFill/>
        </p:spPr>
        <p:txBody>
          <a:bodyPr wrap="square" rtlCol="0">
            <a:spAutoFit/>
          </a:bodyPr>
          <a:lstStyle/>
          <a:p>
            <a:r>
              <a:rPr lang="en-US" sz="1600" dirty="0"/>
              <a:t>The dataset allows exploration of Tesla's advancements in electric vehicle technology, offering a glimpse into the forefront of automotive innovation</a:t>
            </a:r>
            <a:r>
              <a:rPr lang="en-US" dirty="0"/>
              <a:t>.</a:t>
            </a:r>
            <a:endParaRPr lang="en-IN" dirty="0"/>
          </a:p>
        </p:txBody>
      </p:sp>
      <p:sp>
        <p:nvSpPr>
          <p:cNvPr id="9" name="TextBox 8">
            <a:extLst>
              <a:ext uri="{FF2B5EF4-FFF2-40B4-BE49-F238E27FC236}">
                <a16:creationId xmlns:a16="http://schemas.microsoft.com/office/drawing/2014/main" id="{38AA8DF3-DC09-F3FC-2336-BE43F7415F69}"/>
              </a:ext>
            </a:extLst>
          </p:cNvPr>
          <p:cNvSpPr txBox="1"/>
          <p:nvPr/>
        </p:nvSpPr>
        <p:spPr>
          <a:xfrm>
            <a:off x="381000" y="335280"/>
            <a:ext cx="4884420" cy="584775"/>
          </a:xfrm>
          <a:prstGeom prst="rect">
            <a:avLst/>
          </a:prstGeom>
          <a:noFill/>
        </p:spPr>
        <p:txBody>
          <a:bodyPr wrap="square" rtlCol="0">
            <a:spAutoFit/>
          </a:bodyPr>
          <a:lstStyle/>
          <a:p>
            <a:r>
              <a:rPr lang="en-IN" sz="3200" dirty="0">
                <a:solidFill>
                  <a:schemeClr val="bg2"/>
                </a:solidFill>
              </a:rPr>
              <a:t>Introduction</a:t>
            </a:r>
          </a:p>
        </p:txBody>
      </p:sp>
    </p:spTree>
    <p:extLst>
      <p:ext uri="{BB962C8B-B14F-4D97-AF65-F5344CB8AC3E}">
        <p14:creationId xmlns:p14="http://schemas.microsoft.com/office/powerpoint/2010/main" val="29531255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A708146-0738-0D8A-B4F7-3AD9E5540040}"/>
              </a:ext>
            </a:extLst>
          </p:cNvPr>
          <p:cNvSpPr txBox="1"/>
          <p:nvPr/>
        </p:nvSpPr>
        <p:spPr>
          <a:xfrm>
            <a:off x="274320" y="243840"/>
            <a:ext cx="4434840" cy="584775"/>
          </a:xfrm>
          <a:prstGeom prst="rect">
            <a:avLst/>
          </a:prstGeom>
          <a:noFill/>
        </p:spPr>
        <p:txBody>
          <a:bodyPr wrap="square" rtlCol="0">
            <a:spAutoFit/>
          </a:bodyPr>
          <a:lstStyle/>
          <a:p>
            <a:r>
              <a:rPr lang="en-IN" sz="3200" dirty="0">
                <a:solidFill>
                  <a:schemeClr val="bg2"/>
                </a:solidFill>
              </a:rPr>
              <a:t>Data Exploration:</a:t>
            </a:r>
          </a:p>
        </p:txBody>
      </p:sp>
      <p:cxnSp>
        <p:nvCxnSpPr>
          <p:cNvPr id="9" name="Straight Connector 8">
            <a:extLst>
              <a:ext uri="{FF2B5EF4-FFF2-40B4-BE49-F238E27FC236}">
                <a16:creationId xmlns:a16="http://schemas.microsoft.com/office/drawing/2014/main" id="{5FA4551A-7BCE-8AC7-FFF9-2AF24DE1A219}"/>
              </a:ext>
            </a:extLst>
          </p:cNvPr>
          <p:cNvCxnSpPr/>
          <p:nvPr/>
        </p:nvCxnSpPr>
        <p:spPr>
          <a:xfrm>
            <a:off x="4480560" y="1706880"/>
            <a:ext cx="0" cy="2979420"/>
          </a:xfrm>
          <a:prstGeom prst="line">
            <a:avLst/>
          </a:prstGeom>
        </p:spPr>
        <p:style>
          <a:lnRef idx="1">
            <a:schemeClr val="accent1"/>
          </a:lnRef>
          <a:fillRef idx="0">
            <a:schemeClr val="accent1"/>
          </a:fillRef>
          <a:effectRef idx="0">
            <a:schemeClr val="accent1"/>
          </a:effectRef>
          <a:fontRef idx="minor">
            <a:schemeClr val="tx1"/>
          </a:fontRef>
        </p:style>
      </p:cxnSp>
      <p:pic>
        <p:nvPicPr>
          <p:cNvPr id="3078" name="Picture 6" descr="Categorization ">
            <a:extLst>
              <a:ext uri="{FF2B5EF4-FFF2-40B4-BE49-F238E27FC236}">
                <a16:creationId xmlns:a16="http://schemas.microsoft.com/office/drawing/2014/main" id="{E6D7A5A6-6A1A-1D16-DC91-94E6C9650D0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88379" y="789236"/>
            <a:ext cx="701038" cy="584775"/>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Numbers ">
            <a:extLst>
              <a:ext uri="{FF2B5EF4-FFF2-40B4-BE49-F238E27FC236}">
                <a16:creationId xmlns:a16="http://schemas.microsoft.com/office/drawing/2014/main" id="{E4C17E4D-75AC-A9B7-C95A-0818B1A17A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03068" y="905888"/>
            <a:ext cx="788672" cy="489645"/>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4818FC1B-E24D-842C-BC97-EF9E9FF65759}"/>
              </a:ext>
            </a:extLst>
          </p:cNvPr>
          <p:cNvSpPr txBox="1"/>
          <p:nvPr/>
        </p:nvSpPr>
        <p:spPr>
          <a:xfrm>
            <a:off x="472444" y="2186700"/>
            <a:ext cx="4236716" cy="307777"/>
          </a:xfrm>
          <a:prstGeom prst="rect">
            <a:avLst/>
          </a:prstGeom>
          <a:noFill/>
        </p:spPr>
        <p:txBody>
          <a:bodyPr wrap="square" rtlCol="0">
            <a:spAutoFit/>
          </a:bodyPr>
          <a:lstStyle/>
          <a:p>
            <a:endParaRPr lang="en-IN" dirty="0"/>
          </a:p>
        </p:txBody>
      </p:sp>
      <p:sp>
        <p:nvSpPr>
          <p:cNvPr id="27" name="TextBox 26">
            <a:extLst>
              <a:ext uri="{FF2B5EF4-FFF2-40B4-BE49-F238E27FC236}">
                <a16:creationId xmlns:a16="http://schemas.microsoft.com/office/drawing/2014/main" id="{F9A733F7-422E-CF60-F732-3E4CC8CC4010}"/>
              </a:ext>
            </a:extLst>
          </p:cNvPr>
          <p:cNvSpPr txBox="1"/>
          <p:nvPr/>
        </p:nvSpPr>
        <p:spPr>
          <a:xfrm>
            <a:off x="472443" y="1600200"/>
            <a:ext cx="3970003" cy="3447098"/>
          </a:xfrm>
          <a:prstGeom prst="rect">
            <a:avLst/>
          </a:prstGeom>
          <a:noFill/>
        </p:spPr>
        <p:txBody>
          <a:bodyPr wrap="square" rtlCol="0">
            <a:spAutoFit/>
          </a:bodyPr>
          <a:lstStyle/>
          <a:p>
            <a:r>
              <a:rPr lang="en-US" sz="1200" b="1" dirty="0"/>
              <a:t>Year</a:t>
            </a:r>
            <a:r>
              <a:rPr lang="en-US" sz="1200" dirty="0"/>
              <a:t>: The manufacturing year of the Tesla cars.</a:t>
            </a:r>
          </a:p>
          <a:p>
            <a:endParaRPr lang="en-US" sz="1200" dirty="0"/>
          </a:p>
          <a:p>
            <a:r>
              <a:rPr lang="en-IN" sz="1200" b="1" dirty="0"/>
              <a:t>Odometer</a:t>
            </a:r>
            <a:r>
              <a:rPr lang="en-IN" sz="1200" dirty="0"/>
              <a:t>:</a:t>
            </a:r>
            <a:r>
              <a:rPr lang="en-IN" sz="1200" b="1" dirty="0"/>
              <a:t> </a:t>
            </a:r>
            <a:r>
              <a:rPr lang="en-IN" sz="1200" dirty="0"/>
              <a:t>The recorded mileage of each car</a:t>
            </a:r>
          </a:p>
          <a:p>
            <a:endParaRPr lang="en-IN" sz="1200" dirty="0"/>
          </a:p>
          <a:p>
            <a:r>
              <a:rPr lang="en-IN" sz="1200" b="1" dirty="0"/>
              <a:t>Price</a:t>
            </a:r>
            <a:r>
              <a:rPr lang="en-IN" sz="1200" dirty="0"/>
              <a:t>: </a:t>
            </a:r>
            <a:r>
              <a:rPr lang="en-US" sz="1200" dirty="0"/>
              <a:t>The cost associated with each Tesla car</a:t>
            </a:r>
          </a:p>
          <a:p>
            <a:r>
              <a:rPr lang="en-IN" sz="1200" dirty="0"/>
              <a:t> </a:t>
            </a:r>
          </a:p>
          <a:p>
            <a:r>
              <a:rPr lang="en-IN" sz="1200" b="1" i="0" dirty="0">
                <a:effectLst/>
                <a:latin typeface="+mj-lt"/>
              </a:rPr>
              <a:t>EMI</a:t>
            </a:r>
            <a:r>
              <a:rPr lang="en-IN" sz="1200" i="0" dirty="0">
                <a:effectLst/>
                <a:latin typeface="Söhne"/>
              </a:rPr>
              <a:t>: </a:t>
            </a:r>
            <a:r>
              <a:rPr lang="en-US" sz="1200" dirty="0">
                <a:latin typeface="+mj-lt"/>
              </a:rPr>
              <a:t>M</a:t>
            </a:r>
            <a:r>
              <a:rPr lang="en-US" sz="1200" i="0" dirty="0">
                <a:effectLst/>
                <a:latin typeface="+mj-lt"/>
              </a:rPr>
              <a:t>onthly installment for car financing.</a:t>
            </a:r>
            <a:r>
              <a:rPr lang="en-IN" sz="1200" i="0" dirty="0">
                <a:effectLst/>
                <a:latin typeface="+mj-lt"/>
              </a:rPr>
              <a:t> </a:t>
            </a:r>
          </a:p>
          <a:p>
            <a:endParaRPr lang="en-IN" sz="1200" i="0" dirty="0">
              <a:effectLst/>
              <a:latin typeface="+mj-lt"/>
            </a:endParaRPr>
          </a:p>
          <a:p>
            <a:r>
              <a:rPr lang="en-IN" sz="1200" b="1" dirty="0"/>
              <a:t>Zip Code</a:t>
            </a:r>
            <a:r>
              <a:rPr lang="en-IN" sz="1200" dirty="0"/>
              <a:t>: </a:t>
            </a:r>
            <a:r>
              <a:rPr lang="en-US" sz="1200" dirty="0"/>
              <a:t>postal code associated with the                            	car's location.</a:t>
            </a:r>
            <a:r>
              <a:rPr lang="en-IN" sz="1200" dirty="0"/>
              <a:t> </a:t>
            </a:r>
          </a:p>
          <a:p>
            <a:endParaRPr lang="en-IN" dirty="0">
              <a:latin typeface="+mj-lt"/>
            </a:endParaRPr>
          </a:p>
          <a:p>
            <a:endParaRPr lang="en-IN" dirty="0"/>
          </a:p>
          <a:p>
            <a:endParaRPr lang="en-IN" dirty="0"/>
          </a:p>
          <a:p>
            <a:endParaRPr lang="en-IN" dirty="0"/>
          </a:p>
          <a:p>
            <a:endParaRPr lang="en-US" dirty="0"/>
          </a:p>
          <a:p>
            <a:endParaRPr lang="en-IN" dirty="0"/>
          </a:p>
          <a:p>
            <a:endParaRPr lang="en-IN" dirty="0"/>
          </a:p>
        </p:txBody>
      </p:sp>
      <p:sp>
        <p:nvSpPr>
          <p:cNvPr id="28" name="TextBox 27">
            <a:extLst>
              <a:ext uri="{FF2B5EF4-FFF2-40B4-BE49-F238E27FC236}">
                <a16:creationId xmlns:a16="http://schemas.microsoft.com/office/drawing/2014/main" id="{D869C5D0-E4B7-8E1D-0714-63B3536C69BA}"/>
              </a:ext>
            </a:extLst>
          </p:cNvPr>
          <p:cNvSpPr txBox="1"/>
          <p:nvPr/>
        </p:nvSpPr>
        <p:spPr>
          <a:xfrm>
            <a:off x="4709157" y="1600200"/>
            <a:ext cx="4320542" cy="3631763"/>
          </a:xfrm>
          <a:prstGeom prst="rect">
            <a:avLst/>
          </a:prstGeom>
          <a:noFill/>
        </p:spPr>
        <p:txBody>
          <a:bodyPr wrap="square" rtlCol="0">
            <a:spAutoFit/>
          </a:bodyPr>
          <a:lstStyle/>
          <a:p>
            <a:r>
              <a:rPr lang="en-US" sz="1200" b="1" i="0" dirty="0">
                <a:effectLst/>
                <a:latin typeface="+mj-lt"/>
              </a:rPr>
              <a:t>Model</a:t>
            </a:r>
            <a:r>
              <a:rPr lang="en-US" sz="1200" b="1" i="0" dirty="0">
                <a:effectLst/>
                <a:latin typeface="Söhne"/>
              </a:rPr>
              <a:t>:</a:t>
            </a:r>
            <a:r>
              <a:rPr lang="en-US" sz="1200" b="0" i="0" dirty="0">
                <a:solidFill>
                  <a:srgbClr val="0F0F0F"/>
                </a:solidFill>
                <a:effectLst/>
                <a:latin typeface="Söhne"/>
              </a:rPr>
              <a:t> </a:t>
            </a:r>
            <a:r>
              <a:rPr lang="en-US" sz="1200" b="0" i="0" dirty="0">
                <a:solidFill>
                  <a:srgbClr val="0F0F0F"/>
                </a:solidFill>
                <a:effectLst/>
                <a:latin typeface="+mj-lt"/>
              </a:rPr>
              <a:t>The specific Tesla car model.</a:t>
            </a:r>
          </a:p>
          <a:p>
            <a:endParaRPr lang="en-US" sz="1200" b="0" i="0" dirty="0">
              <a:solidFill>
                <a:srgbClr val="0F0F0F"/>
              </a:solidFill>
              <a:effectLst/>
              <a:latin typeface="+mj-lt"/>
            </a:endParaRPr>
          </a:p>
          <a:p>
            <a:r>
              <a:rPr lang="en-US" sz="1200" b="1" i="0" dirty="0">
                <a:effectLst/>
                <a:latin typeface="+mj-lt"/>
              </a:rPr>
              <a:t>Location:</a:t>
            </a:r>
            <a:r>
              <a:rPr lang="en-US" sz="1200" b="0" i="0" dirty="0">
                <a:solidFill>
                  <a:srgbClr val="0F0F0F"/>
                </a:solidFill>
                <a:effectLst/>
                <a:latin typeface="+mj-lt"/>
              </a:rPr>
              <a:t> The geographical location of the car.</a:t>
            </a:r>
          </a:p>
          <a:p>
            <a:endParaRPr lang="en-IN" sz="1200" dirty="0">
              <a:latin typeface="+mj-lt"/>
            </a:endParaRPr>
          </a:p>
          <a:p>
            <a:r>
              <a:rPr lang="en-US" sz="1200" b="1" i="0" dirty="0">
                <a:effectLst/>
                <a:latin typeface="+mj-lt"/>
              </a:rPr>
              <a:t>Location:</a:t>
            </a:r>
            <a:r>
              <a:rPr lang="en-US" sz="1200" b="0" i="0" dirty="0">
                <a:solidFill>
                  <a:srgbClr val="0F0F0F"/>
                </a:solidFill>
                <a:effectLst/>
                <a:latin typeface="+mj-lt"/>
              </a:rPr>
              <a:t> The geographical location of the car.</a:t>
            </a:r>
          </a:p>
          <a:p>
            <a:endParaRPr lang="en-IN" sz="1200" dirty="0">
              <a:latin typeface="+mj-lt"/>
            </a:endParaRPr>
          </a:p>
          <a:p>
            <a:r>
              <a:rPr lang="en-US" sz="1200" b="1" dirty="0"/>
              <a:t>Drive Train</a:t>
            </a:r>
            <a:r>
              <a:rPr lang="en-US" sz="1200" dirty="0"/>
              <a:t>: The type of drive system employed in each car.</a:t>
            </a:r>
          </a:p>
          <a:p>
            <a:endParaRPr lang="en-IN" sz="1200" dirty="0"/>
          </a:p>
          <a:p>
            <a:r>
              <a:rPr lang="en-US" sz="1200" b="1" i="0" dirty="0">
                <a:effectLst/>
                <a:latin typeface="+mn-lt"/>
              </a:rPr>
              <a:t>DAS</a:t>
            </a:r>
            <a:r>
              <a:rPr lang="en-US" sz="1200" i="0" dirty="0">
                <a:effectLst/>
                <a:latin typeface="+mn-lt"/>
              </a:rPr>
              <a:t>: The type of autonomous driving features.</a:t>
            </a:r>
            <a:r>
              <a:rPr lang="en-IN" sz="1200" i="0" dirty="0">
                <a:effectLst/>
                <a:latin typeface="+mn-lt"/>
              </a:rPr>
              <a:t> </a:t>
            </a:r>
            <a:endParaRPr lang="en-IN" sz="1200" dirty="0">
              <a:latin typeface="+mn-lt"/>
            </a:endParaRPr>
          </a:p>
          <a:p>
            <a:endParaRPr lang="en-IN" sz="1200" dirty="0">
              <a:latin typeface="+mj-lt"/>
            </a:endParaRPr>
          </a:p>
          <a:p>
            <a:r>
              <a:rPr lang="en-US" sz="1200" b="1" dirty="0"/>
              <a:t>Accident History</a:t>
            </a:r>
            <a:r>
              <a:rPr lang="en-US" sz="1200" dirty="0"/>
              <a:t>: Accident history of the car.</a:t>
            </a:r>
          </a:p>
          <a:p>
            <a:endParaRPr lang="en-US" sz="1200" dirty="0"/>
          </a:p>
          <a:p>
            <a:r>
              <a:rPr lang="en-US" sz="1200" b="1" dirty="0"/>
              <a:t>Paint Job</a:t>
            </a:r>
            <a:r>
              <a:rPr lang="en-US" sz="1200" dirty="0"/>
              <a:t>: The color of the car's paint job.</a:t>
            </a:r>
          </a:p>
          <a:p>
            <a:endParaRPr lang="en-US" sz="1200" dirty="0"/>
          </a:p>
          <a:p>
            <a:r>
              <a:rPr lang="en-US" sz="1200" b="1" dirty="0"/>
              <a:t>Wheels</a:t>
            </a:r>
            <a:r>
              <a:rPr lang="en-US" sz="1200" dirty="0"/>
              <a:t>: The type of wheels equipped on the car.</a:t>
            </a:r>
          </a:p>
          <a:p>
            <a:endParaRPr lang="en-US" sz="1200" dirty="0"/>
          </a:p>
          <a:p>
            <a:r>
              <a:rPr lang="en-US" sz="1200" b="1" dirty="0"/>
              <a:t>State</a:t>
            </a:r>
            <a:r>
              <a:rPr lang="en-US" sz="1200" dirty="0"/>
              <a:t>: The state information associated with the car's location.</a:t>
            </a:r>
            <a:endParaRPr lang="en-IN" sz="1200" dirty="0"/>
          </a:p>
          <a:p>
            <a:endParaRPr lang="en-IN" dirty="0"/>
          </a:p>
        </p:txBody>
      </p:sp>
    </p:spTree>
    <p:extLst>
      <p:ext uri="{BB962C8B-B14F-4D97-AF65-F5344CB8AC3E}">
        <p14:creationId xmlns:p14="http://schemas.microsoft.com/office/powerpoint/2010/main" val="9271510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B642DD1-11ED-F9A6-F956-D77236A531D9}"/>
              </a:ext>
            </a:extLst>
          </p:cNvPr>
          <p:cNvSpPr txBox="1"/>
          <p:nvPr/>
        </p:nvSpPr>
        <p:spPr>
          <a:xfrm>
            <a:off x="149013" y="121920"/>
            <a:ext cx="4321387" cy="584775"/>
          </a:xfrm>
          <a:prstGeom prst="rect">
            <a:avLst/>
          </a:prstGeom>
          <a:noFill/>
        </p:spPr>
        <p:txBody>
          <a:bodyPr wrap="square" rtlCol="0">
            <a:spAutoFit/>
          </a:bodyPr>
          <a:lstStyle/>
          <a:p>
            <a:r>
              <a:rPr lang="en-IN" sz="3200" b="1" dirty="0">
                <a:solidFill>
                  <a:schemeClr val="bg2"/>
                </a:solidFill>
              </a:rPr>
              <a:t>Data Preprocessing</a:t>
            </a:r>
          </a:p>
        </p:txBody>
      </p:sp>
      <p:sp>
        <p:nvSpPr>
          <p:cNvPr id="3" name="TextBox 2">
            <a:extLst>
              <a:ext uri="{FF2B5EF4-FFF2-40B4-BE49-F238E27FC236}">
                <a16:creationId xmlns:a16="http://schemas.microsoft.com/office/drawing/2014/main" id="{83F2263E-50D8-D0C2-EAB2-B9C4A3B2C4CD}"/>
              </a:ext>
            </a:extLst>
          </p:cNvPr>
          <p:cNvSpPr txBox="1"/>
          <p:nvPr/>
        </p:nvSpPr>
        <p:spPr>
          <a:xfrm>
            <a:off x="237067" y="860213"/>
            <a:ext cx="8588586" cy="523220"/>
          </a:xfrm>
          <a:prstGeom prst="rect">
            <a:avLst/>
          </a:prstGeom>
          <a:noFill/>
          <a:ln w="12700">
            <a:noFill/>
          </a:ln>
        </p:spPr>
        <p:txBody>
          <a:bodyPr wrap="square" rtlCol="0">
            <a:spAutoFit/>
          </a:bodyPr>
          <a:lstStyle/>
          <a:p>
            <a:endParaRPr lang="en-IN" dirty="0"/>
          </a:p>
          <a:p>
            <a:r>
              <a:rPr lang="en-IN" dirty="0"/>
              <a:t>         </a:t>
            </a:r>
            <a:r>
              <a:rPr lang="en-IN" b="1" dirty="0"/>
              <a:t>Attribute                    Count            Unique                            Top                         Frequency</a:t>
            </a:r>
          </a:p>
        </p:txBody>
      </p:sp>
      <p:cxnSp>
        <p:nvCxnSpPr>
          <p:cNvPr id="5" name="Straight Connector 4">
            <a:extLst>
              <a:ext uri="{FF2B5EF4-FFF2-40B4-BE49-F238E27FC236}">
                <a16:creationId xmlns:a16="http://schemas.microsoft.com/office/drawing/2014/main" id="{3FC4DDC0-4A1E-2C71-26EF-541E01238B2A}"/>
              </a:ext>
            </a:extLst>
          </p:cNvPr>
          <p:cNvCxnSpPr>
            <a:cxnSpLocks/>
          </p:cNvCxnSpPr>
          <p:nvPr/>
        </p:nvCxnSpPr>
        <p:spPr>
          <a:xfrm>
            <a:off x="677333" y="1451761"/>
            <a:ext cx="747776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51C2354B-6D19-D05C-45D6-30F5AFF56DE9}"/>
              </a:ext>
            </a:extLst>
          </p:cNvPr>
          <p:cNvCxnSpPr>
            <a:cxnSpLocks/>
          </p:cNvCxnSpPr>
          <p:nvPr/>
        </p:nvCxnSpPr>
        <p:spPr>
          <a:xfrm>
            <a:off x="1950720" y="1022773"/>
            <a:ext cx="0" cy="3610179"/>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7CEBA91C-B605-6358-085E-D1E0AA3AAC9E}"/>
              </a:ext>
            </a:extLst>
          </p:cNvPr>
          <p:cNvCxnSpPr>
            <a:cxnSpLocks/>
          </p:cNvCxnSpPr>
          <p:nvPr/>
        </p:nvCxnSpPr>
        <p:spPr>
          <a:xfrm>
            <a:off x="3264746" y="1022773"/>
            <a:ext cx="0" cy="3610179"/>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BE1D33C-F8E6-C34D-4417-9DDE48085B37}"/>
              </a:ext>
            </a:extLst>
          </p:cNvPr>
          <p:cNvCxnSpPr>
            <a:cxnSpLocks/>
          </p:cNvCxnSpPr>
          <p:nvPr/>
        </p:nvCxnSpPr>
        <p:spPr>
          <a:xfrm>
            <a:off x="4521199" y="1121823"/>
            <a:ext cx="50801" cy="3610179"/>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7AE2AF95-8198-847B-13CF-1922D62A0577}"/>
              </a:ext>
            </a:extLst>
          </p:cNvPr>
          <p:cNvCxnSpPr>
            <a:cxnSpLocks/>
          </p:cNvCxnSpPr>
          <p:nvPr/>
        </p:nvCxnSpPr>
        <p:spPr>
          <a:xfrm>
            <a:off x="7000234" y="1089963"/>
            <a:ext cx="0" cy="3610179"/>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525A6A8B-C162-F296-9DEE-F4F25E124DEC}"/>
              </a:ext>
            </a:extLst>
          </p:cNvPr>
          <p:cNvSpPr txBox="1"/>
          <p:nvPr/>
        </p:nvSpPr>
        <p:spPr>
          <a:xfrm>
            <a:off x="318348" y="1662908"/>
            <a:ext cx="1632372" cy="2970044"/>
          </a:xfrm>
          <a:prstGeom prst="rect">
            <a:avLst/>
          </a:prstGeom>
          <a:noFill/>
        </p:spPr>
        <p:txBody>
          <a:bodyPr wrap="square">
            <a:spAutoFit/>
          </a:bodyPr>
          <a:lstStyle/>
          <a:p>
            <a:pPr algn="ctr"/>
            <a:r>
              <a:rPr lang="en-IN" sz="1100" b="1" i="0" dirty="0">
                <a:solidFill>
                  <a:schemeClr val="tx1"/>
                </a:solidFill>
                <a:effectLst/>
                <a:latin typeface="+mn-lt"/>
              </a:rPr>
              <a:t>Model</a:t>
            </a:r>
          </a:p>
          <a:p>
            <a:pPr algn="ctr"/>
            <a:endParaRPr lang="en-IN" sz="1100" b="1" dirty="0">
              <a:solidFill>
                <a:schemeClr val="tx1"/>
              </a:solidFill>
              <a:latin typeface="+mn-lt"/>
            </a:endParaRPr>
          </a:p>
          <a:p>
            <a:pPr algn="ctr"/>
            <a:r>
              <a:rPr lang="en-IN" sz="1100" b="1" dirty="0">
                <a:solidFill>
                  <a:schemeClr val="tx1"/>
                </a:solidFill>
                <a:latin typeface="+mn-lt"/>
              </a:rPr>
              <a:t>Location</a:t>
            </a:r>
          </a:p>
          <a:p>
            <a:pPr algn="ctr"/>
            <a:endParaRPr lang="en-IN" sz="1100" b="1" dirty="0">
              <a:solidFill>
                <a:schemeClr val="tx1"/>
              </a:solidFill>
              <a:latin typeface="+mn-lt"/>
            </a:endParaRPr>
          </a:p>
          <a:p>
            <a:pPr algn="ctr"/>
            <a:r>
              <a:rPr lang="en-IN" sz="1100" b="1" dirty="0">
                <a:solidFill>
                  <a:schemeClr val="tx1"/>
                </a:solidFill>
                <a:latin typeface="+mn-lt"/>
              </a:rPr>
              <a:t>drivetrain</a:t>
            </a:r>
          </a:p>
          <a:p>
            <a:pPr algn="ctr"/>
            <a:endParaRPr lang="en-IN" sz="1100" b="1" dirty="0">
              <a:solidFill>
                <a:schemeClr val="tx1"/>
              </a:solidFill>
              <a:latin typeface="+mn-lt"/>
            </a:endParaRPr>
          </a:p>
          <a:p>
            <a:pPr algn="ctr"/>
            <a:r>
              <a:rPr lang="en-IN" sz="1100" b="1" dirty="0">
                <a:solidFill>
                  <a:schemeClr val="tx1"/>
                </a:solidFill>
                <a:latin typeface="+mn-lt"/>
              </a:rPr>
              <a:t>DAS</a:t>
            </a:r>
          </a:p>
          <a:p>
            <a:pPr algn="ctr"/>
            <a:endParaRPr lang="en-IN" sz="1100" b="1" dirty="0">
              <a:solidFill>
                <a:schemeClr val="tx1"/>
              </a:solidFill>
              <a:latin typeface="+mn-lt"/>
            </a:endParaRPr>
          </a:p>
          <a:p>
            <a:pPr algn="ctr"/>
            <a:r>
              <a:rPr lang="en-IN" sz="1100" b="1" dirty="0" err="1">
                <a:solidFill>
                  <a:schemeClr val="tx1"/>
                </a:solidFill>
                <a:latin typeface="+mn-lt"/>
              </a:rPr>
              <a:t>accident_history</a:t>
            </a:r>
            <a:endParaRPr lang="en-IN" sz="1100" b="1" dirty="0">
              <a:solidFill>
                <a:schemeClr val="tx1"/>
              </a:solidFill>
              <a:latin typeface="+mn-lt"/>
            </a:endParaRPr>
          </a:p>
          <a:p>
            <a:pPr algn="ctr"/>
            <a:endParaRPr lang="en-IN" sz="1100" b="1" dirty="0">
              <a:solidFill>
                <a:schemeClr val="tx1"/>
              </a:solidFill>
              <a:latin typeface="+mn-lt"/>
            </a:endParaRPr>
          </a:p>
          <a:p>
            <a:pPr algn="ctr"/>
            <a:r>
              <a:rPr lang="en-IN" sz="1100" b="1" dirty="0">
                <a:solidFill>
                  <a:schemeClr val="tx1"/>
                </a:solidFill>
                <a:latin typeface="+mn-lt"/>
              </a:rPr>
              <a:t>paintjob</a:t>
            </a:r>
          </a:p>
          <a:p>
            <a:pPr algn="ctr"/>
            <a:endParaRPr lang="en-IN" sz="1100" b="1" dirty="0">
              <a:solidFill>
                <a:schemeClr val="tx1"/>
              </a:solidFill>
              <a:latin typeface="+mn-lt"/>
            </a:endParaRPr>
          </a:p>
          <a:p>
            <a:pPr algn="ctr"/>
            <a:r>
              <a:rPr lang="en-IN" sz="1100" b="1" dirty="0">
                <a:solidFill>
                  <a:schemeClr val="tx1"/>
                </a:solidFill>
                <a:latin typeface="+mn-lt"/>
              </a:rPr>
              <a:t>Wheels</a:t>
            </a:r>
          </a:p>
          <a:p>
            <a:pPr algn="ctr"/>
            <a:endParaRPr lang="en-IN" sz="1100" b="1" dirty="0">
              <a:solidFill>
                <a:schemeClr val="tx1"/>
              </a:solidFill>
              <a:latin typeface="+mn-lt"/>
            </a:endParaRPr>
          </a:p>
          <a:p>
            <a:pPr algn="ctr"/>
            <a:r>
              <a:rPr lang="en-IN" sz="1100" b="1" dirty="0">
                <a:solidFill>
                  <a:schemeClr val="tx1"/>
                </a:solidFill>
                <a:latin typeface="+mn-lt"/>
              </a:rPr>
              <a:t>Interior</a:t>
            </a:r>
          </a:p>
          <a:p>
            <a:pPr algn="ctr"/>
            <a:endParaRPr lang="en-IN" sz="1100" b="1" dirty="0">
              <a:solidFill>
                <a:schemeClr val="tx1"/>
              </a:solidFill>
              <a:latin typeface="+mn-lt"/>
            </a:endParaRPr>
          </a:p>
          <a:p>
            <a:pPr algn="ctr"/>
            <a:r>
              <a:rPr lang="en-IN" sz="1100" b="1" dirty="0">
                <a:solidFill>
                  <a:schemeClr val="tx1"/>
                </a:solidFill>
                <a:latin typeface="+mn-lt"/>
              </a:rPr>
              <a:t>State</a:t>
            </a:r>
          </a:p>
        </p:txBody>
      </p:sp>
      <p:sp>
        <p:nvSpPr>
          <p:cNvPr id="18" name="TextBox 17">
            <a:extLst>
              <a:ext uri="{FF2B5EF4-FFF2-40B4-BE49-F238E27FC236}">
                <a16:creationId xmlns:a16="http://schemas.microsoft.com/office/drawing/2014/main" id="{BC9C38C5-4E35-B5F0-DC13-316A1BA9558A}"/>
              </a:ext>
            </a:extLst>
          </p:cNvPr>
          <p:cNvSpPr txBox="1"/>
          <p:nvPr/>
        </p:nvSpPr>
        <p:spPr>
          <a:xfrm>
            <a:off x="2072640" y="1662908"/>
            <a:ext cx="1415616" cy="2970044"/>
          </a:xfrm>
          <a:prstGeom prst="rect">
            <a:avLst/>
          </a:prstGeom>
          <a:noFill/>
        </p:spPr>
        <p:txBody>
          <a:bodyPr wrap="square" rtlCol="0">
            <a:spAutoFit/>
          </a:bodyPr>
          <a:lstStyle/>
          <a:p>
            <a:pPr algn="ctr"/>
            <a:r>
              <a:rPr lang="en-IN" sz="1100" b="1" dirty="0"/>
              <a:t>1912</a:t>
            </a:r>
          </a:p>
          <a:p>
            <a:pPr algn="ctr"/>
            <a:endParaRPr lang="en-IN" sz="1100" b="1" dirty="0"/>
          </a:p>
          <a:p>
            <a:pPr algn="ctr"/>
            <a:r>
              <a:rPr lang="en-IN" sz="1100" b="1" dirty="0"/>
              <a:t>1864</a:t>
            </a:r>
          </a:p>
          <a:p>
            <a:pPr algn="ctr"/>
            <a:endParaRPr lang="en-IN" sz="1100" b="1" dirty="0"/>
          </a:p>
          <a:p>
            <a:pPr algn="ctr"/>
            <a:r>
              <a:rPr lang="en-IN" sz="1100" b="1" dirty="0"/>
              <a:t>1869</a:t>
            </a:r>
          </a:p>
          <a:p>
            <a:pPr algn="ctr"/>
            <a:endParaRPr lang="en-IN" sz="1100" b="1" dirty="0"/>
          </a:p>
          <a:p>
            <a:pPr algn="ctr"/>
            <a:r>
              <a:rPr lang="en-IN" sz="1100" b="1" dirty="0"/>
              <a:t>1912</a:t>
            </a:r>
          </a:p>
          <a:p>
            <a:pPr algn="ctr"/>
            <a:endParaRPr lang="en-IN" sz="1100" b="1" dirty="0"/>
          </a:p>
          <a:p>
            <a:pPr algn="ctr"/>
            <a:r>
              <a:rPr lang="en-IN" sz="1100" b="1" dirty="0"/>
              <a:t>1912</a:t>
            </a:r>
          </a:p>
          <a:p>
            <a:pPr algn="ctr"/>
            <a:endParaRPr lang="en-IN" sz="1100" b="1" dirty="0"/>
          </a:p>
          <a:p>
            <a:pPr algn="ctr"/>
            <a:r>
              <a:rPr lang="en-IN" sz="1100" b="1" dirty="0"/>
              <a:t>1912</a:t>
            </a:r>
          </a:p>
          <a:p>
            <a:pPr algn="ctr"/>
            <a:endParaRPr lang="en-IN" sz="1100" b="1" dirty="0"/>
          </a:p>
          <a:p>
            <a:pPr algn="ctr"/>
            <a:r>
              <a:rPr lang="en-IN" sz="1100" b="1" dirty="0"/>
              <a:t>1912</a:t>
            </a:r>
          </a:p>
          <a:p>
            <a:pPr algn="ctr"/>
            <a:endParaRPr lang="en-IN" sz="1100" b="1" dirty="0"/>
          </a:p>
          <a:p>
            <a:pPr algn="ctr"/>
            <a:r>
              <a:rPr lang="en-IN" sz="1100" b="1" dirty="0"/>
              <a:t>1912</a:t>
            </a:r>
          </a:p>
          <a:p>
            <a:pPr algn="ctr"/>
            <a:endParaRPr lang="en-IN" sz="1100" b="1" dirty="0"/>
          </a:p>
          <a:p>
            <a:pPr algn="ctr"/>
            <a:r>
              <a:rPr lang="en-IN" sz="1100" b="1" dirty="0"/>
              <a:t>1864</a:t>
            </a:r>
          </a:p>
        </p:txBody>
      </p:sp>
      <p:sp>
        <p:nvSpPr>
          <p:cNvPr id="20" name="TextBox 19">
            <a:extLst>
              <a:ext uri="{FF2B5EF4-FFF2-40B4-BE49-F238E27FC236}">
                <a16:creationId xmlns:a16="http://schemas.microsoft.com/office/drawing/2014/main" id="{DC047CC0-1ADF-7807-21AD-5952E747878D}"/>
              </a:ext>
            </a:extLst>
          </p:cNvPr>
          <p:cNvSpPr txBox="1"/>
          <p:nvPr/>
        </p:nvSpPr>
        <p:spPr>
          <a:xfrm>
            <a:off x="3373120" y="1611567"/>
            <a:ext cx="887290" cy="2970044"/>
          </a:xfrm>
          <a:prstGeom prst="rect">
            <a:avLst/>
          </a:prstGeom>
          <a:noFill/>
        </p:spPr>
        <p:txBody>
          <a:bodyPr wrap="square" rtlCol="0">
            <a:spAutoFit/>
          </a:bodyPr>
          <a:lstStyle/>
          <a:p>
            <a:pPr algn="ctr"/>
            <a:r>
              <a:rPr lang="en-IN" sz="1100" b="1" dirty="0"/>
              <a:t>4</a:t>
            </a:r>
          </a:p>
          <a:p>
            <a:pPr algn="ctr"/>
            <a:endParaRPr lang="en-IN" sz="1100" b="1" dirty="0"/>
          </a:p>
          <a:p>
            <a:pPr algn="ctr"/>
            <a:r>
              <a:rPr lang="en-IN" sz="1100" b="1" dirty="0"/>
              <a:t>79</a:t>
            </a:r>
          </a:p>
          <a:p>
            <a:pPr algn="ctr"/>
            <a:endParaRPr lang="en-IN" sz="1100" b="1" dirty="0"/>
          </a:p>
          <a:p>
            <a:pPr algn="ctr"/>
            <a:r>
              <a:rPr lang="en-IN" sz="1100" b="1" dirty="0"/>
              <a:t>23</a:t>
            </a:r>
          </a:p>
          <a:p>
            <a:pPr algn="ctr"/>
            <a:endParaRPr lang="en-IN" sz="1100" b="1" dirty="0"/>
          </a:p>
          <a:p>
            <a:pPr algn="ctr"/>
            <a:r>
              <a:rPr lang="en-IN" sz="1100" b="1" dirty="0"/>
              <a:t>4</a:t>
            </a:r>
          </a:p>
          <a:p>
            <a:pPr algn="ctr"/>
            <a:endParaRPr lang="en-IN" sz="1100" b="1" dirty="0"/>
          </a:p>
          <a:p>
            <a:pPr algn="ctr"/>
            <a:r>
              <a:rPr lang="en-IN" sz="1100" b="1" dirty="0"/>
              <a:t>3</a:t>
            </a:r>
          </a:p>
          <a:p>
            <a:pPr algn="ctr"/>
            <a:endParaRPr lang="en-IN" sz="1100" b="1" dirty="0"/>
          </a:p>
          <a:p>
            <a:pPr algn="ctr"/>
            <a:r>
              <a:rPr lang="en-IN" sz="1100" b="1" dirty="0"/>
              <a:t>10</a:t>
            </a:r>
          </a:p>
          <a:p>
            <a:pPr algn="ctr"/>
            <a:endParaRPr lang="en-IN" sz="1100" b="1" dirty="0"/>
          </a:p>
          <a:p>
            <a:pPr algn="ctr"/>
            <a:r>
              <a:rPr lang="en-IN" sz="1100" b="1" dirty="0"/>
              <a:t>21</a:t>
            </a:r>
          </a:p>
          <a:p>
            <a:pPr algn="ctr"/>
            <a:endParaRPr lang="en-IN" sz="1100" b="1" dirty="0"/>
          </a:p>
          <a:p>
            <a:pPr algn="ctr"/>
            <a:r>
              <a:rPr lang="en-IN" sz="1100" b="1" dirty="0"/>
              <a:t>15</a:t>
            </a:r>
          </a:p>
          <a:p>
            <a:pPr algn="ctr"/>
            <a:endParaRPr lang="en-IN" sz="1100" b="1" dirty="0"/>
          </a:p>
          <a:p>
            <a:pPr algn="ctr"/>
            <a:r>
              <a:rPr lang="en-IN" sz="1100" b="1" dirty="0"/>
              <a:t>18</a:t>
            </a:r>
          </a:p>
        </p:txBody>
      </p:sp>
      <p:sp>
        <p:nvSpPr>
          <p:cNvPr id="21" name="TextBox 20">
            <a:extLst>
              <a:ext uri="{FF2B5EF4-FFF2-40B4-BE49-F238E27FC236}">
                <a16:creationId xmlns:a16="http://schemas.microsoft.com/office/drawing/2014/main" id="{854D32D7-F831-A829-96FE-3611DEF56A3C}"/>
              </a:ext>
            </a:extLst>
          </p:cNvPr>
          <p:cNvSpPr txBox="1"/>
          <p:nvPr/>
        </p:nvSpPr>
        <p:spPr>
          <a:xfrm>
            <a:off x="4578767" y="1618862"/>
            <a:ext cx="2340183" cy="2939266"/>
          </a:xfrm>
          <a:prstGeom prst="rect">
            <a:avLst/>
          </a:prstGeom>
          <a:noFill/>
        </p:spPr>
        <p:txBody>
          <a:bodyPr wrap="square">
            <a:spAutoFit/>
          </a:bodyPr>
          <a:lstStyle/>
          <a:p>
            <a:pPr algn="ctr"/>
            <a:r>
              <a:rPr lang="en-IN" sz="1100" b="1" dirty="0">
                <a:solidFill>
                  <a:schemeClr val="tx1"/>
                </a:solidFill>
                <a:latin typeface="+mn-lt"/>
              </a:rPr>
              <a:t>Model Y</a:t>
            </a:r>
            <a:endParaRPr lang="en-IN" sz="1100" b="1" i="0" dirty="0">
              <a:solidFill>
                <a:schemeClr val="tx1"/>
              </a:solidFill>
              <a:effectLst/>
              <a:latin typeface="+mn-lt"/>
            </a:endParaRPr>
          </a:p>
          <a:p>
            <a:pPr algn="ctr"/>
            <a:endParaRPr lang="en-IN" sz="1100" b="1" dirty="0">
              <a:solidFill>
                <a:schemeClr val="tx1"/>
              </a:solidFill>
              <a:latin typeface="+mn-lt"/>
            </a:endParaRPr>
          </a:p>
          <a:p>
            <a:pPr algn="ctr"/>
            <a:r>
              <a:rPr lang="en-IN" sz="1100" b="1" dirty="0">
                <a:solidFill>
                  <a:schemeClr val="tx1"/>
                </a:solidFill>
                <a:latin typeface="+mn-lt"/>
              </a:rPr>
              <a:t>Walnut, GA</a:t>
            </a:r>
          </a:p>
          <a:p>
            <a:pPr algn="ctr"/>
            <a:endParaRPr lang="en-IN" sz="1100" b="1" dirty="0">
              <a:solidFill>
                <a:schemeClr val="tx1"/>
              </a:solidFill>
              <a:latin typeface="+mn-lt"/>
            </a:endParaRPr>
          </a:p>
          <a:p>
            <a:pPr algn="ctr"/>
            <a:r>
              <a:rPr lang="en-IN" sz="900" b="1" dirty="0">
                <a:solidFill>
                  <a:schemeClr val="tx1"/>
                </a:solidFill>
                <a:latin typeface="+mn-lt"/>
              </a:rPr>
              <a:t>Model Y Long Range All Wheel Drive </a:t>
            </a:r>
          </a:p>
          <a:p>
            <a:pPr algn="ctr"/>
            <a:endParaRPr lang="en-IN" sz="1100" b="1" dirty="0">
              <a:solidFill>
                <a:schemeClr val="tx1"/>
              </a:solidFill>
              <a:latin typeface="+mn-lt"/>
            </a:endParaRPr>
          </a:p>
          <a:p>
            <a:pPr algn="ctr"/>
            <a:r>
              <a:rPr lang="en-IN" sz="1100" b="1" dirty="0">
                <a:solidFill>
                  <a:schemeClr val="tx1"/>
                </a:solidFill>
                <a:latin typeface="+mn-lt"/>
              </a:rPr>
              <a:t>Autopilot</a:t>
            </a:r>
          </a:p>
          <a:p>
            <a:pPr algn="ctr"/>
            <a:endParaRPr lang="en-IN" sz="1100" b="1" dirty="0">
              <a:solidFill>
                <a:schemeClr val="tx1"/>
              </a:solidFill>
              <a:latin typeface="+mn-lt"/>
            </a:endParaRPr>
          </a:p>
          <a:p>
            <a:pPr algn="ctr"/>
            <a:r>
              <a:rPr lang="en-IN" sz="1100" b="1" dirty="0">
                <a:solidFill>
                  <a:schemeClr val="tx1"/>
                </a:solidFill>
                <a:latin typeface="+mn-lt"/>
              </a:rPr>
              <a:t>No Reported Accident/Damage</a:t>
            </a:r>
          </a:p>
          <a:p>
            <a:pPr algn="ctr"/>
            <a:endParaRPr lang="en-IN" sz="1100" b="1" dirty="0">
              <a:solidFill>
                <a:schemeClr val="tx1"/>
              </a:solidFill>
              <a:latin typeface="+mn-lt"/>
            </a:endParaRPr>
          </a:p>
          <a:p>
            <a:pPr algn="ctr"/>
            <a:r>
              <a:rPr lang="en-IN" sz="1100" b="1" dirty="0">
                <a:solidFill>
                  <a:schemeClr val="tx1"/>
                </a:solidFill>
                <a:latin typeface="+mn-lt"/>
              </a:rPr>
              <a:t>Pearl white plant</a:t>
            </a:r>
          </a:p>
          <a:p>
            <a:pPr algn="ctr"/>
            <a:endParaRPr lang="en-IN" sz="1100" b="1" dirty="0">
              <a:solidFill>
                <a:schemeClr val="tx1"/>
              </a:solidFill>
              <a:latin typeface="+mn-lt"/>
            </a:endParaRPr>
          </a:p>
          <a:p>
            <a:pPr algn="ctr"/>
            <a:r>
              <a:rPr lang="en-IN" sz="1100" b="1" dirty="0">
                <a:solidFill>
                  <a:schemeClr val="tx1"/>
                </a:solidFill>
                <a:latin typeface="+mn-lt"/>
              </a:rPr>
              <a:t>18” Aero  wheels </a:t>
            </a:r>
          </a:p>
          <a:p>
            <a:pPr algn="ctr"/>
            <a:endParaRPr lang="en-IN" sz="1100" b="1" dirty="0">
              <a:solidFill>
                <a:schemeClr val="tx1"/>
              </a:solidFill>
              <a:latin typeface="+mn-lt"/>
            </a:endParaRPr>
          </a:p>
          <a:p>
            <a:pPr algn="ctr"/>
            <a:r>
              <a:rPr lang="en-IN" sz="1100" b="1" i="0" dirty="0">
                <a:solidFill>
                  <a:schemeClr val="tx1"/>
                </a:solidFill>
                <a:effectLst/>
                <a:latin typeface="+mn-lt"/>
              </a:rPr>
              <a:t>All Black Premium Interior</a:t>
            </a:r>
            <a:endParaRPr lang="en-IN" sz="1100" b="1" dirty="0">
              <a:solidFill>
                <a:schemeClr val="tx1"/>
              </a:solidFill>
              <a:latin typeface="+mn-lt"/>
            </a:endParaRPr>
          </a:p>
          <a:p>
            <a:pPr algn="ctr"/>
            <a:endParaRPr lang="en-IN" sz="1100" b="1" dirty="0">
              <a:solidFill>
                <a:schemeClr val="tx1"/>
              </a:solidFill>
              <a:latin typeface="+mn-lt"/>
            </a:endParaRPr>
          </a:p>
          <a:p>
            <a:pPr algn="ctr"/>
            <a:r>
              <a:rPr lang="en-IN" sz="1100" b="1" dirty="0">
                <a:solidFill>
                  <a:schemeClr val="tx1"/>
                </a:solidFill>
                <a:latin typeface="+mn-lt"/>
              </a:rPr>
              <a:t>CA</a:t>
            </a:r>
          </a:p>
        </p:txBody>
      </p:sp>
      <p:sp>
        <p:nvSpPr>
          <p:cNvPr id="23" name="TextBox 22">
            <a:extLst>
              <a:ext uri="{FF2B5EF4-FFF2-40B4-BE49-F238E27FC236}">
                <a16:creationId xmlns:a16="http://schemas.microsoft.com/office/drawing/2014/main" id="{946624E6-F562-884B-41BC-B98CB472BE17}"/>
              </a:ext>
            </a:extLst>
          </p:cNvPr>
          <p:cNvSpPr txBox="1"/>
          <p:nvPr/>
        </p:nvSpPr>
        <p:spPr>
          <a:xfrm>
            <a:off x="6868170" y="1611567"/>
            <a:ext cx="887290" cy="2970044"/>
          </a:xfrm>
          <a:prstGeom prst="rect">
            <a:avLst/>
          </a:prstGeom>
          <a:noFill/>
        </p:spPr>
        <p:txBody>
          <a:bodyPr wrap="square" rtlCol="0">
            <a:spAutoFit/>
          </a:bodyPr>
          <a:lstStyle/>
          <a:p>
            <a:pPr algn="ctr"/>
            <a:r>
              <a:rPr lang="en-IN" sz="1100" b="1" dirty="0"/>
              <a:t>597</a:t>
            </a:r>
          </a:p>
          <a:p>
            <a:pPr algn="ctr"/>
            <a:endParaRPr lang="en-IN" sz="1100" b="1" dirty="0"/>
          </a:p>
          <a:p>
            <a:pPr algn="ctr"/>
            <a:r>
              <a:rPr lang="en-IN" sz="1100" b="1" dirty="0"/>
              <a:t>416</a:t>
            </a:r>
          </a:p>
          <a:p>
            <a:pPr algn="ctr"/>
            <a:endParaRPr lang="en-IN" sz="1100" b="1" dirty="0"/>
          </a:p>
          <a:p>
            <a:pPr algn="ctr"/>
            <a:r>
              <a:rPr lang="en-IN" sz="1100" b="1" dirty="0"/>
              <a:t>361</a:t>
            </a:r>
          </a:p>
          <a:p>
            <a:pPr algn="ctr"/>
            <a:endParaRPr lang="en-IN" sz="1100" b="1" dirty="0"/>
          </a:p>
          <a:p>
            <a:pPr algn="ctr"/>
            <a:r>
              <a:rPr lang="en-IN" sz="1100" b="1" dirty="0"/>
              <a:t>997</a:t>
            </a:r>
          </a:p>
          <a:p>
            <a:pPr algn="ctr"/>
            <a:endParaRPr lang="en-IN" sz="1100" b="1" dirty="0"/>
          </a:p>
          <a:p>
            <a:pPr algn="ctr"/>
            <a:r>
              <a:rPr lang="en-IN" sz="1100" b="1" dirty="0"/>
              <a:t>1713</a:t>
            </a:r>
          </a:p>
          <a:p>
            <a:pPr algn="ctr"/>
            <a:endParaRPr lang="en-IN" sz="1100" b="1" dirty="0"/>
          </a:p>
          <a:p>
            <a:pPr algn="ctr"/>
            <a:r>
              <a:rPr lang="en-IN" sz="1100" b="1" dirty="0"/>
              <a:t>565</a:t>
            </a:r>
          </a:p>
          <a:p>
            <a:pPr algn="ctr"/>
            <a:endParaRPr lang="en-IN" sz="1100" b="1" dirty="0"/>
          </a:p>
          <a:p>
            <a:pPr algn="ctr"/>
            <a:r>
              <a:rPr lang="en-IN" sz="1100" b="1" dirty="0"/>
              <a:t>455</a:t>
            </a:r>
          </a:p>
          <a:p>
            <a:pPr algn="ctr"/>
            <a:endParaRPr lang="en-IN" sz="1100" b="1" dirty="0"/>
          </a:p>
          <a:p>
            <a:pPr algn="ctr"/>
            <a:r>
              <a:rPr lang="en-IN" sz="1100" b="1" dirty="0"/>
              <a:t>726</a:t>
            </a:r>
          </a:p>
          <a:p>
            <a:pPr algn="ctr"/>
            <a:endParaRPr lang="en-IN" sz="1100" b="1" dirty="0"/>
          </a:p>
          <a:p>
            <a:pPr algn="ctr"/>
            <a:r>
              <a:rPr lang="en-IN" sz="1100" b="1" dirty="0"/>
              <a:t>786</a:t>
            </a:r>
          </a:p>
        </p:txBody>
      </p:sp>
    </p:spTree>
    <p:extLst>
      <p:ext uri="{BB962C8B-B14F-4D97-AF65-F5344CB8AC3E}">
        <p14:creationId xmlns:p14="http://schemas.microsoft.com/office/powerpoint/2010/main" val="7999783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BB5C74D-E0B9-6A77-5C54-2E5224BED4A1}"/>
              </a:ext>
            </a:extLst>
          </p:cNvPr>
          <p:cNvSpPr txBox="1"/>
          <p:nvPr/>
        </p:nvSpPr>
        <p:spPr>
          <a:xfrm>
            <a:off x="2766060" y="1882140"/>
            <a:ext cx="3954780" cy="769441"/>
          </a:xfrm>
          <a:prstGeom prst="rect">
            <a:avLst/>
          </a:prstGeom>
          <a:noFill/>
        </p:spPr>
        <p:txBody>
          <a:bodyPr wrap="square" rtlCol="0">
            <a:spAutoFit/>
          </a:bodyPr>
          <a:lstStyle/>
          <a:p>
            <a:r>
              <a:rPr lang="en-IN" sz="4400" b="1" dirty="0">
                <a:solidFill>
                  <a:schemeClr val="bg2"/>
                </a:solidFill>
              </a:rPr>
              <a:t>Visualizations</a:t>
            </a:r>
          </a:p>
        </p:txBody>
      </p:sp>
    </p:spTree>
    <p:extLst>
      <p:ext uri="{BB962C8B-B14F-4D97-AF65-F5344CB8AC3E}">
        <p14:creationId xmlns:p14="http://schemas.microsoft.com/office/powerpoint/2010/main" val="8857439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670F8843-BC40-D77B-3058-02F1F1E571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7580" y="717550"/>
            <a:ext cx="2205159" cy="1747942"/>
          </a:xfrm>
          <a:prstGeom prst="rect">
            <a:avLst/>
          </a:prstGeom>
          <a:no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854AC1AB-515D-C084-33C9-153F463E69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62601" y="717338"/>
            <a:ext cx="2128281" cy="1747942"/>
          </a:xfrm>
          <a:prstGeom prst="rect">
            <a:avLst/>
          </a:prstGeom>
          <a:no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0E0A3572-2ACA-E7F2-D794-9873B02A71A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87580" y="3012863"/>
            <a:ext cx="2218585" cy="1843132"/>
          </a:xfrm>
          <a:prstGeom prst="rect">
            <a:avLst/>
          </a:prstGeom>
          <a:no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ED5CF505-0871-BC89-4B8D-3EDCB366FA4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62601" y="3012863"/>
            <a:ext cx="2291527" cy="1903730"/>
          </a:xfrm>
          <a:prstGeom prst="rect">
            <a:avLst/>
          </a:prstGeom>
          <a:no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AEE1064E-34AA-1805-36AB-F4E649054DED}"/>
              </a:ext>
            </a:extLst>
          </p:cNvPr>
          <p:cNvSpPr txBox="1"/>
          <p:nvPr/>
        </p:nvSpPr>
        <p:spPr>
          <a:xfrm>
            <a:off x="1479974" y="338256"/>
            <a:ext cx="2059093" cy="307777"/>
          </a:xfrm>
          <a:prstGeom prst="rect">
            <a:avLst/>
          </a:prstGeom>
          <a:noFill/>
        </p:spPr>
        <p:txBody>
          <a:bodyPr wrap="square" rtlCol="0">
            <a:spAutoFit/>
          </a:bodyPr>
          <a:lstStyle/>
          <a:p>
            <a:r>
              <a:rPr lang="en-IN" b="1" dirty="0"/>
              <a:t>Odometer</a:t>
            </a:r>
          </a:p>
        </p:txBody>
      </p:sp>
      <p:cxnSp>
        <p:nvCxnSpPr>
          <p:cNvPr id="5" name="Straight Connector 4">
            <a:extLst>
              <a:ext uri="{FF2B5EF4-FFF2-40B4-BE49-F238E27FC236}">
                <a16:creationId xmlns:a16="http://schemas.microsoft.com/office/drawing/2014/main" id="{CC7733B3-7E3C-FC98-CD05-4F6729A35027}"/>
              </a:ext>
            </a:extLst>
          </p:cNvPr>
          <p:cNvCxnSpPr>
            <a:cxnSpLocks/>
          </p:cNvCxnSpPr>
          <p:nvPr/>
        </p:nvCxnSpPr>
        <p:spPr>
          <a:xfrm>
            <a:off x="1487580" y="2648594"/>
            <a:ext cx="5706533" cy="0"/>
          </a:xfrm>
          <a:prstGeom prst="line">
            <a:avLst/>
          </a:prstGeom>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E439F3EF-BC91-B7DA-BDF2-8386BD3520DE}"/>
              </a:ext>
            </a:extLst>
          </p:cNvPr>
          <p:cNvSpPr txBox="1"/>
          <p:nvPr/>
        </p:nvSpPr>
        <p:spPr>
          <a:xfrm>
            <a:off x="3058160" y="26852"/>
            <a:ext cx="3444240" cy="400110"/>
          </a:xfrm>
          <a:prstGeom prst="rect">
            <a:avLst/>
          </a:prstGeom>
          <a:noFill/>
        </p:spPr>
        <p:txBody>
          <a:bodyPr wrap="square" rtlCol="0">
            <a:spAutoFit/>
          </a:bodyPr>
          <a:lstStyle/>
          <a:p>
            <a:r>
              <a:rPr lang="en-IN" sz="2000" b="1" dirty="0">
                <a:solidFill>
                  <a:schemeClr val="bg2"/>
                </a:solidFill>
              </a:rPr>
              <a:t>Visualizing outliers</a:t>
            </a:r>
          </a:p>
        </p:txBody>
      </p:sp>
      <p:sp>
        <p:nvSpPr>
          <p:cNvPr id="9" name="TextBox 8">
            <a:extLst>
              <a:ext uri="{FF2B5EF4-FFF2-40B4-BE49-F238E27FC236}">
                <a16:creationId xmlns:a16="http://schemas.microsoft.com/office/drawing/2014/main" id="{321A4A3E-2D20-9172-4568-FDE8CEE8CE69}"/>
              </a:ext>
            </a:extLst>
          </p:cNvPr>
          <p:cNvSpPr txBox="1"/>
          <p:nvPr/>
        </p:nvSpPr>
        <p:spPr>
          <a:xfrm>
            <a:off x="1403215" y="2657484"/>
            <a:ext cx="2059093" cy="307777"/>
          </a:xfrm>
          <a:prstGeom prst="rect">
            <a:avLst/>
          </a:prstGeom>
          <a:noFill/>
        </p:spPr>
        <p:txBody>
          <a:bodyPr wrap="square" rtlCol="0">
            <a:spAutoFit/>
          </a:bodyPr>
          <a:lstStyle/>
          <a:p>
            <a:r>
              <a:rPr lang="en-IN" b="1" dirty="0"/>
              <a:t>Price</a:t>
            </a:r>
          </a:p>
        </p:txBody>
      </p:sp>
    </p:spTree>
    <p:extLst>
      <p:ext uri="{BB962C8B-B14F-4D97-AF65-F5344CB8AC3E}">
        <p14:creationId xmlns:p14="http://schemas.microsoft.com/office/powerpoint/2010/main" val="17874633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A51909C-D742-BB55-7919-160CD7EE7BA8}"/>
              </a:ext>
            </a:extLst>
          </p:cNvPr>
          <p:cNvPicPr>
            <a:picLocks noChangeAspect="1"/>
          </p:cNvPicPr>
          <p:nvPr/>
        </p:nvPicPr>
        <p:blipFill>
          <a:blip r:embed="rId2"/>
          <a:stretch>
            <a:fillRect/>
          </a:stretch>
        </p:blipFill>
        <p:spPr>
          <a:xfrm>
            <a:off x="270073" y="765388"/>
            <a:ext cx="1328921" cy="3068424"/>
          </a:xfrm>
          <a:prstGeom prst="rect">
            <a:avLst/>
          </a:prstGeom>
          <a:effectLst>
            <a:innerShdw blurRad="114300">
              <a:prstClr val="black"/>
            </a:innerShdw>
          </a:effectLst>
        </p:spPr>
      </p:pic>
      <p:pic>
        <p:nvPicPr>
          <p:cNvPr id="10" name="Picture 9">
            <a:extLst>
              <a:ext uri="{FF2B5EF4-FFF2-40B4-BE49-F238E27FC236}">
                <a16:creationId xmlns:a16="http://schemas.microsoft.com/office/drawing/2014/main" id="{321FE14A-361A-81FA-27E6-DCAD50090EF5}"/>
              </a:ext>
            </a:extLst>
          </p:cNvPr>
          <p:cNvPicPr>
            <a:picLocks noChangeAspect="1"/>
          </p:cNvPicPr>
          <p:nvPr/>
        </p:nvPicPr>
        <p:blipFill>
          <a:blip r:embed="rId3"/>
          <a:stretch>
            <a:fillRect/>
          </a:stretch>
        </p:blipFill>
        <p:spPr>
          <a:xfrm>
            <a:off x="7658889" y="765388"/>
            <a:ext cx="1215038" cy="2999837"/>
          </a:xfrm>
          <a:prstGeom prst="rect">
            <a:avLst/>
          </a:prstGeom>
          <a:effectLst>
            <a:innerShdw blurRad="114300">
              <a:prstClr val="black"/>
            </a:innerShdw>
          </a:effectLst>
        </p:spPr>
      </p:pic>
      <p:sp>
        <p:nvSpPr>
          <p:cNvPr id="20" name="Rectangle: Rounded Corners 19">
            <a:extLst>
              <a:ext uri="{FF2B5EF4-FFF2-40B4-BE49-F238E27FC236}">
                <a16:creationId xmlns:a16="http://schemas.microsoft.com/office/drawing/2014/main" id="{35EC861B-2328-A6B3-9571-0EC445490956}"/>
              </a:ext>
            </a:extLst>
          </p:cNvPr>
          <p:cNvSpPr/>
          <p:nvPr/>
        </p:nvSpPr>
        <p:spPr>
          <a:xfrm>
            <a:off x="2006211" y="1056639"/>
            <a:ext cx="1244170" cy="785707"/>
          </a:xfrm>
          <a:prstGeom prst="roundRect">
            <a:avLst/>
          </a:prstGeom>
          <a:solidFill>
            <a:schemeClr val="accent5">
              <a:lumMod val="20000"/>
              <a:lumOff val="80000"/>
            </a:schemeClr>
          </a:solidFill>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b="1" i="0" dirty="0">
                <a:solidFill>
                  <a:schemeClr val="tx1"/>
                </a:solidFill>
                <a:effectLst/>
              </a:rPr>
              <a:t>Handling Redundancy: Removing 'location' Column</a:t>
            </a:r>
            <a:endParaRPr lang="en-IN" sz="1000" dirty="0">
              <a:solidFill>
                <a:schemeClr val="tx1"/>
              </a:solidFill>
            </a:endParaRPr>
          </a:p>
        </p:txBody>
      </p:sp>
      <p:sp>
        <p:nvSpPr>
          <p:cNvPr id="22" name="Rectangle: Rounded Corners 21">
            <a:extLst>
              <a:ext uri="{FF2B5EF4-FFF2-40B4-BE49-F238E27FC236}">
                <a16:creationId xmlns:a16="http://schemas.microsoft.com/office/drawing/2014/main" id="{5B077D02-11A7-5D6F-E07F-8165F18BCF35}"/>
              </a:ext>
            </a:extLst>
          </p:cNvPr>
          <p:cNvSpPr/>
          <p:nvPr/>
        </p:nvSpPr>
        <p:spPr>
          <a:xfrm>
            <a:off x="4199466" y="879895"/>
            <a:ext cx="1083733" cy="1207698"/>
          </a:xfrm>
          <a:prstGeom prst="roundRect">
            <a:avLst/>
          </a:prstGeom>
          <a:solidFill>
            <a:schemeClr val="accent5">
              <a:lumMod val="20000"/>
              <a:lumOff val="80000"/>
            </a:schemeClr>
          </a:solidFill>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b="1" i="0" dirty="0">
                <a:solidFill>
                  <a:schemeClr val="tx1"/>
                </a:solidFill>
                <a:effectLst/>
              </a:rPr>
              <a:t>Data Cleanup: Removing Missing Values in '</a:t>
            </a:r>
            <a:r>
              <a:rPr lang="en-US" sz="1100" b="1" i="0" dirty="0" err="1">
                <a:solidFill>
                  <a:schemeClr val="tx1"/>
                </a:solidFill>
                <a:effectLst/>
              </a:rPr>
              <a:t>driveTrain</a:t>
            </a:r>
            <a:r>
              <a:rPr lang="en-US" sz="1000" b="1" i="0" dirty="0">
                <a:solidFill>
                  <a:schemeClr val="tx1"/>
                </a:solidFill>
                <a:effectLst/>
                <a:latin typeface="Söhne"/>
              </a:rPr>
              <a:t>'</a:t>
            </a:r>
            <a:endParaRPr lang="en-IN" sz="1000" dirty="0">
              <a:solidFill>
                <a:schemeClr val="tx1"/>
              </a:solidFill>
            </a:endParaRPr>
          </a:p>
        </p:txBody>
      </p:sp>
      <p:sp>
        <p:nvSpPr>
          <p:cNvPr id="23" name="Rectangle: Rounded Corners 22">
            <a:extLst>
              <a:ext uri="{FF2B5EF4-FFF2-40B4-BE49-F238E27FC236}">
                <a16:creationId xmlns:a16="http://schemas.microsoft.com/office/drawing/2014/main" id="{36E80403-F443-EE89-DB04-2670A8BAEB26}"/>
              </a:ext>
            </a:extLst>
          </p:cNvPr>
          <p:cNvSpPr/>
          <p:nvPr/>
        </p:nvSpPr>
        <p:spPr>
          <a:xfrm>
            <a:off x="4199466" y="2885440"/>
            <a:ext cx="1083733" cy="894185"/>
          </a:xfrm>
          <a:prstGeom prst="roundRect">
            <a:avLst/>
          </a:prstGeom>
          <a:solidFill>
            <a:schemeClr val="accent5">
              <a:lumMod val="20000"/>
              <a:lumOff val="80000"/>
            </a:schemeClr>
          </a:solidFill>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100" b="1" i="0" dirty="0">
                <a:solidFill>
                  <a:schemeClr val="tx1"/>
                </a:solidFill>
                <a:effectLst/>
              </a:rPr>
              <a:t>Imputing Missing 'year' Values</a:t>
            </a:r>
            <a:endParaRPr lang="en-IN" sz="1100" dirty="0">
              <a:solidFill>
                <a:schemeClr val="tx1"/>
              </a:solidFill>
            </a:endParaRPr>
          </a:p>
        </p:txBody>
      </p:sp>
      <p:sp>
        <p:nvSpPr>
          <p:cNvPr id="24" name="Rectangle: Rounded Corners 23">
            <a:extLst>
              <a:ext uri="{FF2B5EF4-FFF2-40B4-BE49-F238E27FC236}">
                <a16:creationId xmlns:a16="http://schemas.microsoft.com/office/drawing/2014/main" id="{FC90DEE2-0026-F77F-8188-CFD2E4F22F31}"/>
              </a:ext>
            </a:extLst>
          </p:cNvPr>
          <p:cNvSpPr/>
          <p:nvPr/>
        </p:nvSpPr>
        <p:spPr>
          <a:xfrm>
            <a:off x="6274229" y="2885440"/>
            <a:ext cx="1083733" cy="894185"/>
          </a:xfrm>
          <a:prstGeom prst="roundRect">
            <a:avLst/>
          </a:prstGeom>
          <a:solidFill>
            <a:schemeClr val="accent5">
              <a:lumMod val="20000"/>
              <a:lumOff val="80000"/>
            </a:schemeClr>
          </a:solidFill>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050" b="1" i="0" dirty="0">
                <a:solidFill>
                  <a:schemeClr val="tx1"/>
                </a:solidFill>
                <a:effectLst/>
              </a:rPr>
              <a:t>State Imputation from Zip Codes</a:t>
            </a:r>
            <a:endParaRPr lang="en-IN" sz="1050" dirty="0">
              <a:solidFill>
                <a:schemeClr val="tx1"/>
              </a:solidFill>
            </a:endParaRPr>
          </a:p>
        </p:txBody>
      </p:sp>
      <p:cxnSp>
        <p:nvCxnSpPr>
          <p:cNvPr id="26" name="Straight Arrow Connector 25">
            <a:extLst>
              <a:ext uri="{FF2B5EF4-FFF2-40B4-BE49-F238E27FC236}">
                <a16:creationId xmlns:a16="http://schemas.microsoft.com/office/drawing/2014/main" id="{1D1D3FD6-5766-9CAE-C191-47331FA40783}"/>
              </a:ext>
            </a:extLst>
          </p:cNvPr>
          <p:cNvCxnSpPr>
            <a:cxnSpLocks/>
            <a:stCxn id="20" idx="3"/>
            <a:endCxn id="22" idx="1"/>
          </p:cNvCxnSpPr>
          <p:nvPr/>
        </p:nvCxnSpPr>
        <p:spPr>
          <a:xfrm>
            <a:off x="3250381" y="1449493"/>
            <a:ext cx="949085" cy="3425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7852F50E-3418-4F9A-8CEC-5210B92C5912}"/>
              </a:ext>
            </a:extLst>
          </p:cNvPr>
          <p:cNvCxnSpPr>
            <a:cxnSpLocks/>
            <a:stCxn id="22" idx="2"/>
            <a:endCxn id="23" idx="0"/>
          </p:cNvCxnSpPr>
          <p:nvPr/>
        </p:nvCxnSpPr>
        <p:spPr>
          <a:xfrm>
            <a:off x="4741333" y="2087593"/>
            <a:ext cx="0" cy="79784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F0FAA356-A942-C4B1-6457-112D1AE415CD}"/>
              </a:ext>
            </a:extLst>
          </p:cNvPr>
          <p:cNvCxnSpPr>
            <a:cxnSpLocks/>
            <a:stCxn id="23" idx="3"/>
            <a:endCxn id="24" idx="1"/>
          </p:cNvCxnSpPr>
          <p:nvPr/>
        </p:nvCxnSpPr>
        <p:spPr>
          <a:xfrm>
            <a:off x="5283199" y="3332533"/>
            <a:ext cx="991030"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2F61AEA5-D0D8-509F-2AC2-0B6B20DE95C7}"/>
              </a:ext>
            </a:extLst>
          </p:cNvPr>
          <p:cNvCxnSpPr>
            <a:endCxn id="20" idx="1"/>
          </p:cNvCxnSpPr>
          <p:nvPr/>
        </p:nvCxnSpPr>
        <p:spPr>
          <a:xfrm>
            <a:off x="1598994" y="1449492"/>
            <a:ext cx="407217" cy="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62A077FB-C11B-CAE2-A0CD-47C2EA593B11}"/>
              </a:ext>
            </a:extLst>
          </p:cNvPr>
          <p:cNvCxnSpPr>
            <a:cxnSpLocks/>
            <a:stCxn id="24" idx="3"/>
          </p:cNvCxnSpPr>
          <p:nvPr/>
        </p:nvCxnSpPr>
        <p:spPr>
          <a:xfrm flipV="1">
            <a:off x="7357962" y="3332532"/>
            <a:ext cx="300927" cy="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49645FA1-1C85-44DE-2092-E313F09D798C}"/>
              </a:ext>
            </a:extLst>
          </p:cNvPr>
          <p:cNvSpPr txBox="1"/>
          <p:nvPr/>
        </p:nvSpPr>
        <p:spPr>
          <a:xfrm>
            <a:off x="2201333" y="185976"/>
            <a:ext cx="4287520" cy="400110"/>
          </a:xfrm>
          <a:prstGeom prst="rect">
            <a:avLst/>
          </a:prstGeom>
          <a:noFill/>
        </p:spPr>
        <p:txBody>
          <a:bodyPr wrap="square" rtlCol="0">
            <a:spAutoFit/>
          </a:bodyPr>
          <a:lstStyle/>
          <a:p>
            <a:pPr algn="ctr"/>
            <a:r>
              <a:rPr lang="en-IN" sz="2000" b="1" dirty="0">
                <a:solidFill>
                  <a:schemeClr val="bg2"/>
                </a:solidFill>
                <a:latin typeface="+mj-lt"/>
              </a:rPr>
              <a:t>Streamlining Data for Analysis</a:t>
            </a:r>
          </a:p>
        </p:txBody>
      </p:sp>
    </p:spTree>
    <p:extLst>
      <p:ext uri="{BB962C8B-B14F-4D97-AF65-F5344CB8AC3E}">
        <p14:creationId xmlns:p14="http://schemas.microsoft.com/office/powerpoint/2010/main" val="4082083873"/>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MAT008_Robinson_PPT_template_20160817_1e">
  <a:themeElements>
    <a:clrScheme name="Robinson Office Colors">
      <a:dk1>
        <a:srgbClr val="404041"/>
      </a:dk1>
      <a:lt1>
        <a:srgbClr val="EDEEEF"/>
      </a:lt1>
      <a:dk2>
        <a:srgbClr val="0039A6"/>
      </a:dk2>
      <a:lt2>
        <a:srgbClr val="A4A9AD"/>
      </a:lt2>
      <a:accent1>
        <a:srgbClr val="0039A6"/>
      </a:accent1>
      <a:accent2>
        <a:srgbClr val="C60C30"/>
      </a:accent2>
      <a:accent3>
        <a:srgbClr val="006F42"/>
      </a:accent3>
      <a:accent4>
        <a:srgbClr val="FFC843"/>
      </a:accent4>
      <a:accent5>
        <a:srgbClr val="61B4E4"/>
      </a:accent5>
      <a:accent6>
        <a:srgbClr val="EF7622"/>
      </a:accent6>
      <a:hlink>
        <a:srgbClr val="0563C1"/>
      </a:hlink>
      <a:folHlink>
        <a:srgbClr val="4F545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616</TotalTime>
  <Words>814</Words>
  <Application>Microsoft Office PowerPoint</Application>
  <PresentationFormat>On-screen Show (16:9)</PresentationFormat>
  <Paragraphs>190</Paragraphs>
  <Slides>19</Slides>
  <Notes>2</Notes>
  <HiddenSlides>0</HiddenSlides>
  <MMClips>0</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19</vt:i4>
      </vt:variant>
    </vt:vector>
  </HeadingPairs>
  <TitlesOfParts>
    <vt:vector size="24" baseType="lpstr">
      <vt:lpstr>Arial</vt:lpstr>
      <vt:lpstr>Palatino</vt:lpstr>
      <vt:lpstr>Söhne</vt:lpstr>
      <vt:lpstr>Simple Light</vt:lpstr>
      <vt:lpstr>MAT008_Robinson_PPT_template_20160817_1e</vt:lpstr>
      <vt:lpstr>Tesla Sales: Visualizing the Journey of Electric Excellence</vt:lpstr>
      <vt:lpstr>PowerPoint Presentation</vt:lpstr>
      <vt:lpstr>Meet Our Team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SUMMARY</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Tesla Sales: Visualizing the Journey of Electric Excellence</dc:title>
  <dc:creator>Mada saipraneeth Reddy</dc:creator>
  <cp:lastModifiedBy>Mada saipraneeth Reddy</cp:lastModifiedBy>
  <cp:revision>12</cp:revision>
  <dcterms:modified xsi:type="dcterms:W3CDTF">2023-11-28T17:50:19Z</dcterms:modified>
</cp:coreProperties>
</file>